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7" r:id="rId9"/>
    <p:sldId id="266" r:id="rId10"/>
    <p:sldId id="269" r:id="rId11"/>
    <p:sldId id="268" r:id="rId12"/>
    <p:sldId id="270" r:id="rId13"/>
    <p:sldId id="265" r:id="rId14"/>
    <p:sldId id="264" r:id="rId15"/>
  </p:sldIdLst>
  <p:sldSz cx="9144000" cy="5143500" type="screen16x9"/>
  <p:notesSz cx="6858000" cy="9144000"/>
  <p:embeddedFontLst>
    <p:embeddedFont>
      <p:font typeface="Nanum Gothic" panose="020B0600000101010101" charset="-127"/>
      <p:regular r:id="rId17"/>
      <p:bold r:id="rId18"/>
    </p:embeddedFont>
    <p:embeddedFont>
      <p:font typeface="NanumGothic ExtraBold" panose="020B0600000101010101" charset="-127"/>
      <p:bold r:id="rId19"/>
    </p:embeddedFont>
    <p:embeddedFont>
      <p:font typeface="나눔고딕OTF" panose="020D0604000000000000" pitchFamily="34" charset="-127"/>
      <p:regular r:id="rId20"/>
      <p:bold r:id="rId21"/>
    </p:embeddedFont>
    <p:embeddedFont>
      <p:font typeface="나눔고딕OTF ExtraBold" panose="020D0904000000000000" pitchFamily="34" charset="-127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64B"/>
    <a:srgbClr val="FFFFFF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D476C6-16AD-4C54-929A-79DFE7399764}" v="681" dt="2022-03-28T13:28:44.247"/>
  </p1510:revLst>
</p1510:revInfo>
</file>

<file path=ppt/tableStyles.xml><?xml version="1.0" encoding="utf-8"?>
<a:tblStyleLst xmlns:a="http://schemas.openxmlformats.org/drawingml/2006/main" def="{96FB1A28-4BEE-4DC9-A999-D609107A7781}">
  <a:tblStyle styleId="{96FB1A28-4BEE-4DC9-A999-D609107A778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DFD"/>
          </a:solidFill>
        </a:fill>
      </a:tcStyle>
    </a:wholeTbl>
    <a:band1H>
      <a:tcTxStyle/>
      <a:tcStyle>
        <a:tcBdr/>
        <a:fill>
          <a:solidFill>
            <a:srgbClr val="CDD8F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8F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82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도영" userId="2cca637f-c909-4010-ade8-44c56d6e6485" providerId="ADAL" clId="{16D476C6-16AD-4C54-929A-79DFE7399764}"/>
    <pc:docChg chg="undo custSel addSld delSld modSld sldOrd">
      <pc:chgData name="박도영" userId="2cca637f-c909-4010-ade8-44c56d6e6485" providerId="ADAL" clId="{16D476C6-16AD-4C54-929A-79DFE7399764}" dt="2022-03-28T13:29:52.420" v="8950" actId="20577"/>
      <pc:docMkLst>
        <pc:docMk/>
      </pc:docMkLst>
      <pc:sldChg chg="modSp mod">
        <pc:chgData name="박도영" userId="2cca637f-c909-4010-ade8-44c56d6e6485" providerId="ADAL" clId="{16D476C6-16AD-4C54-929A-79DFE7399764}" dt="2022-03-28T13:02:01.771" v="8898" actId="2711"/>
        <pc:sldMkLst>
          <pc:docMk/>
          <pc:sldMk cId="0" sldId="256"/>
        </pc:sldMkLst>
        <pc:spChg chg="mod">
          <ac:chgData name="박도영" userId="2cca637f-c909-4010-ade8-44c56d6e6485" providerId="ADAL" clId="{16D476C6-16AD-4C54-929A-79DFE7399764}" dt="2022-03-28T13:02:01.771" v="8898" actId="2711"/>
          <ac:spMkLst>
            <pc:docMk/>
            <pc:sldMk cId="0" sldId="256"/>
            <ac:spMk id="100" creationId="{00000000-0000-0000-0000-000000000000}"/>
          </ac:spMkLst>
        </pc:spChg>
      </pc:sldChg>
      <pc:sldChg chg="addSp delSp modSp mod">
        <pc:chgData name="박도영" userId="2cca637f-c909-4010-ade8-44c56d6e6485" providerId="ADAL" clId="{16D476C6-16AD-4C54-929A-79DFE7399764}" dt="2022-03-28T07:08:29.779" v="802" actId="1076"/>
        <pc:sldMkLst>
          <pc:docMk/>
          <pc:sldMk cId="0" sldId="257"/>
        </pc:sldMkLst>
        <pc:spChg chg="add mod">
          <ac:chgData name="박도영" userId="2cca637f-c909-4010-ade8-44c56d6e6485" providerId="ADAL" clId="{16D476C6-16AD-4C54-929A-79DFE7399764}" dt="2022-03-28T07:08:29.779" v="802" actId="1076"/>
          <ac:spMkLst>
            <pc:docMk/>
            <pc:sldMk cId="0" sldId="257"/>
            <ac:spMk id="14" creationId="{983B268B-552C-48F1-BAD2-58E548DF141A}"/>
          </ac:spMkLst>
        </pc:spChg>
        <pc:spChg chg="mod">
          <ac:chgData name="박도영" userId="2cca637f-c909-4010-ade8-44c56d6e6485" providerId="ADAL" clId="{16D476C6-16AD-4C54-929A-79DFE7399764}" dt="2022-03-28T06:43:28.571" v="69" actId="20577"/>
          <ac:spMkLst>
            <pc:docMk/>
            <pc:sldMk cId="0" sldId="257"/>
            <ac:spMk id="110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7:08:29.779" v="802" actId="1076"/>
          <ac:spMkLst>
            <pc:docMk/>
            <pc:sldMk cId="0" sldId="257"/>
            <ac:spMk id="111" creationId="{00000000-0000-0000-0000-000000000000}"/>
          </ac:spMkLst>
        </pc:spChg>
        <pc:graphicFrameChg chg="add del mod">
          <ac:chgData name="박도영" userId="2cca637f-c909-4010-ade8-44c56d6e6485" providerId="ADAL" clId="{16D476C6-16AD-4C54-929A-79DFE7399764}" dt="2022-03-28T06:41:00.648" v="1"/>
          <ac:graphicFrameMkLst>
            <pc:docMk/>
            <pc:sldMk cId="0" sldId="257"/>
            <ac:graphicFrameMk id="2" creationId="{36886056-58BA-411A-85A9-E3E2DF3A73D3}"/>
          </ac:graphicFrameMkLst>
        </pc:graphicFrameChg>
        <pc:graphicFrameChg chg="add del mod">
          <ac:chgData name="박도영" userId="2cca637f-c909-4010-ade8-44c56d6e6485" providerId="ADAL" clId="{16D476C6-16AD-4C54-929A-79DFE7399764}" dt="2022-03-28T06:41:00.648" v="1"/>
          <ac:graphicFrameMkLst>
            <pc:docMk/>
            <pc:sldMk cId="0" sldId="257"/>
            <ac:graphicFrameMk id="3" creationId="{5B8DB84C-F471-4C34-8AE0-F3AF4057243D}"/>
          </ac:graphicFrameMkLst>
        </pc:graphicFrameChg>
        <pc:picChg chg="add mod">
          <ac:chgData name="박도영" userId="2cca637f-c909-4010-ade8-44c56d6e6485" providerId="ADAL" clId="{16D476C6-16AD-4C54-929A-79DFE7399764}" dt="2022-03-28T07:08:29.779" v="802" actId="1076"/>
          <ac:picMkLst>
            <pc:docMk/>
            <pc:sldMk cId="0" sldId="257"/>
            <ac:picMk id="5" creationId="{40E54A73-518A-478F-BABD-8BFD9EB234A9}"/>
          </ac:picMkLst>
        </pc:picChg>
        <pc:picChg chg="add mod modCrop">
          <ac:chgData name="박도영" userId="2cca637f-c909-4010-ade8-44c56d6e6485" providerId="ADAL" clId="{16D476C6-16AD-4C54-929A-79DFE7399764}" dt="2022-03-28T07:08:29.779" v="802" actId="1076"/>
          <ac:picMkLst>
            <pc:docMk/>
            <pc:sldMk cId="0" sldId="257"/>
            <ac:picMk id="7" creationId="{E3DCB488-10EC-450E-A146-AF4A9A12FA4B}"/>
          </ac:picMkLst>
        </pc:picChg>
        <pc:picChg chg="del">
          <ac:chgData name="박도영" userId="2cca637f-c909-4010-ade8-44c56d6e6485" providerId="ADAL" clId="{16D476C6-16AD-4C54-929A-79DFE7399764}" dt="2022-03-28T06:41:34.380" v="15" actId="478"/>
          <ac:picMkLst>
            <pc:docMk/>
            <pc:sldMk cId="0" sldId="257"/>
            <ac:picMk id="112" creationId="{00000000-0000-0000-0000-000000000000}"/>
          </ac:picMkLst>
        </pc:picChg>
      </pc:sldChg>
      <pc:sldChg chg="addSp delSp modSp mod">
        <pc:chgData name="박도영" userId="2cca637f-c909-4010-ade8-44c56d6e6485" providerId="ADAL" clId="{16D476C6-16AD-4C54-929A-79DFE7399764}" dt="2022-03-28T13:27:43.187" v="8903" actId="20577"/>
        <pc:sldMkLst>
          <pc:docMk/>
          <pc:sldMk cId="0" sldId="258"/>
        </pc:sldMkLst>
        <pc:spChg chg="add mod">
          <ac:chgData name="박도영" userId="2cca637f-c909-4010-ade8-44c56d6e6485" providerId="ADAL" clId="{16D476C6-16AD-4C54-929A-79DFE7399764}" dt="2022-03-28T06:46:27.393" v="193" actId="571"/>
          <ac:spMkLst>
            <pc:docMk/>
            <pc:sldMk cId="0" sldId="258"/>
            <ac:spMk id="19" creationId="{C8E682C9-15CC-49F4-92D2-6CF0CFABC455}"/>
          </ac:spMkLst>
        </pc:spChg>
        <pc:spChg chg="add mod">
          <ac:chgData name="박도영" userId="2cca637f-c909-4010-ade8-44c56d6e6485" providerId="ADAL" clId="{16D476C6-16AD-4C54-929A-79DFE7399764}" dt="2022-03-28T06:46:27.393" v="193" actId="571"/>
          <ac:spMkLst>
            <pc:docMk/>
            <pc:sldMk cId="0" sldId="258"/>
            <ac:spMk id="20" creationId="{6D2B21D9-7D8D-4092-BE81-4DFA9DDDE3DF}"/>
          </ac:spMkLst>
        </pc:spChg>
        <pc:spChg chg="add mod">
          <ac:chgData name="박도영" userId="2cca637f-c909-4010-ade8-44c56d6e6485" providerId="ADAL" clId="{16D476C6-16AD-4C54-929A-79DFE7399764}" dt="2022-03-28T06:55:14.092" v="318" actId="1035"/>
          <ac:spMkLst>
            <pc:docMk/>
            <pc:sldMk cId="0" sldId="258"/>
            <ac:spMk id="21" creationId="{981A6C9B-2795-4E23-B141-B3F57C8E1055}"/>
          </ac:spMkLst>
        </pc:spChg>
        <pc:spChg chg="add del mod">
          <ac:chgData name="박도영" userId="2cca637f-c909-4010-ade8-44c56d6e6485" providerId="ADAL" clId="{16D476C6-16AD-4C54-929A-79DFE7399764}" dt="2022-03-28T06:50:54.540" v="260"/>
          <ac:spMkLst>
            <pc:docMk/>
            <pc:sldMk cId="0" sldId="258"/>
            <ac:spMk id="22" creationId="{6EC70E7E-B93E-43C6-86BD-A942AEE7A493}"/>
          </ac:spMkLst>
        </pc:spChg>
        <pc:spChg chg="add mod">
          <ac:chgData name="박도영" userId="2cca637f-c909-4010-ade8-44c56d6e6485" providerId="ADAL" clId="{16D476C6-16AD-4C54-929A-79DFE7399764}" dt="2022-03-28T06:50:56.407" v="262" actId="571"/>
          <ac:spMkLst>
            <pc:docMk/>
            <pc:sldMk cId="0" sldId="258"/>
            <ac:spMk id="23" creationId="{590927F5-AE15-4153-BA5F-8C096986C82B}"/>
          </ac:spMkLst>
        </pc:spChg>
        <pc:spChg chg="add mod">
          <ac:chgData name="박도영" userId="2cca637f-c909-4010-ade8-44c56d6e6485" providerId="ADAL" clId="{16D476C6-16AD-4C54-929A-79DFE7399764}" dt="2022-03-28T06:50:56.407" v="262" actId="571"/>
          <ac:spMkLst>
            <pc:docMk/>
            <pc:sldMk cId="0" sldId="258"/>
            <ac:spMk id="24" creationId="{C0181C97-6E68-46A1-BD5C-B204876385D5}"/>
          </ac:spMkLst>
        </pc:spChg>
        <pc:spChg chg="add mod ord">
          <ac:chgData name="박도영" userId="2cca637f-c909-4010-ade8-44c56d6e6485" providerId="ADAL" clId="{16D476C6-16AD-4C54-929A-79DFE7399764}" dt="2022-03-28T06:51:53.911" v="272" actId="167"/>
          <ac:spMkLst>
            <pc:docMk/>
            <pc:sldMk cId="0" sldId="258"/>
            <ac:spMk id="25" creationId="{565170EE-86E0-4947-A6ED-83569A58EA97}"/>
          </ac:spMkLst>
        </pc:spChg>
        <pc:spChg chg="add mod">
          <ac:chgData name="박도영" userId="2cca637f-c909-4010-ade8-44c56d6e6485" providerId="ADAL" clId="{16D476C6-16AD-4C54-929A-79DFE7399764}" dt="2022-03-28T06:51:18.508" v="266" actId="1076"/>
          <ac:spMkLst>
            <pc:docMk/>
            <pc:sldMk cId="0" sldId="258"/>
            <ac:spMk id="26" creationId="{A5DA2D18-1E1E-4ADB-9BF9-7472E7C4ADD0}"/>
          </ac:spMkLst>
        </pc:spChg>
        <pc:spChg chg="add mod">
          <ac:chgData name="박도영" userId="2cca637f-c909-4010-ade8-44c56d6e6485" providerId="ADAL" clId="{16D476C6-16AD-4C54-929A-79DFE7399764}" dt="2022-03-28T07:07:08.811" v="793" actId="113"/>
          <ac:spMkLst>
            <pc:docMk/>
            <pc:sldMk cId="0" sldId="258"/>
            <ac:spMk id="33" creationId="{3218E7D5-1B34-4D36-B33B-EE5EFB5629EF}"/>
          </ac:spMkLst>
        </pc:spChg>
        <pc:spChg chg="add del mod">
          <ac:chgData name="박도영" userId="2cca637f-c909-4010-ade8-44c56d6e6485" providerId="ADAL" clId="{16D476C6-16AD-4C54-929A-79DFE7399764}" dt="2022-03-28T06:58:35.383" v="512"/>
          <ac:spMkLst>
            <pc:docMk/>
            <pc:sldMk cId="0" sldId="258"/>
            <ac:spMk id="34" creationId="{E723547C-380D-4C66-8CBF-606E3F9368E3}"/>
          </ac:spMkLst>
        </pc:spChg>
        <pc:spChg chg="add mod">
          <ac:chgData name="박도영" userId="2cca637f-c909-4010-ade8-44c56d6e6485" providerId="ADAL" clId="{16D476C6-16AD-4C54-929A-79DFE7399764}" dt="2022-03-28T07:07:05.816" v="792" actId="113"/>
          <ac:spMkLst>
            <pc:docMk/>
            <pc:sldMk cId="0" sldId="258"/>
            <ac:spMk id="35" creationId="{82EAA4AC-70F4-4CA3-AE1D-F4E17B822FD9}"/>
          </ac:spMkLst>
        </pc:spChg>
        <pc:spChg chg="add mod">
          <ac:chgData name="박도영" userId="2cca637f-c909-4010-ade8-44c56d6e6485" providerId="ADAL" clId="{16D476C6-16AD-4C54-929A-79DFE7399764}" dt="2022-03-28T13:27:43.187" v="8903" actId="20577"/>
          <ac:spMkLst>
            <pc:docMk/>
            <pc:sldMk cId="0" sldId="258"/>
            <ac:spMk id="36" creationId="{F54BDED8-76C2-4FAB-8ACA-2BCF61D9BCDD}"/>
          </ac:spMkLst>
        </pc:spChg>
        <pc:spChg chg="del mod">
          <ac:chgData name="박도영" userId="2cca637f-c909-4010-ade8-44c56d6e6485" providerId="ADAL" clId="{16D476C6-16AD-4C54-929A-79DFE7399764}" dt="2022-03-28T06:50:46.380" v="257" actId="478"/>
          <ac:spMkLst>
            <pc:docMk/>
            <pc:sldMk cId="0" sldId="258"/>
            <ac:spMk id="122" creationId="{00000000-0000-0000-0000-000000000000}"/>
          </ac:spMkLst>
        </pc:spChg>
        <pc:spChg chg="del mod">
          <ac:chgData name="박도영" userId="2cca637f-c909-4010-ade8-44c56d6e6485" providerId="ADAL" clId="{16D476C6-16AD-4C54-929A-79DFE7399764}" dt="2022-03-28T06:50:44.897" v="256" actId="478"/>
          <ac:spMkLst>
            <pc:docMk/>
            <pc:sldMk cId="0" sldId="258"/>
            <ac:spMk id="123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6:50:28.721" v="251" actId="478"/>
          <ac:spMkLst>
            <pc:docMk/>
            <pc:sldMk cId="0" sldId="258"/>
            <ac:spMk id="124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6:50:50.678" v="258" actId="14100"/>
          <ac:spMkLst>
            <pc:docMk/>
            <pc:sldMk cId="0" sldId="258"/>
            <ac:spMk id="125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6:55:14.092" v="318" actId="1035"/>
          <ac:spMkLst>
            <pc:docMk/>
            <pc:sldMk cId="0" sldId="258"/>
            <ac:spMk id="126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6:46:20.246" v="191" actId="478"/>
          <ac:spMkLst>
            <pc:docMk/>
            <pc:sldMk cId="0" sldId="258"/>
            <ac:spMk id="127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6:55:14.092" v="318" actId="1035"/>
          <ac:spMkLst>
            <pc:docMk/>
            <pc:sldMk cId="0" sldId="258"/>
            <ac:spMk id="128" creationId="{00000000-0000-0000-0000-000000000000}"/>
          </ac:spMkLst>
        </pc:spChg>
        <pc:spChg chg="del mod">
          <ac:chgData name="박도영" userId="2cca637f-c909-4010-ade8-44c56d6e6485" providerId="ADAL" clId="{16D476C6-16AD-4C54-929A-79DFE7399764}" dt="2022-03-28T06:50:30.753" v="252" actId="478"/>
          <ac:spMkLst>
            <pc:docMk/>
            <pc:sldMk cId="0" sldId="258"/>
            <ac:spMk id="129" creationId="{00000000-0000-0000-0000-000000000000}"/>
          </ac:spMkLst>
        </pc:spChg>
        <pc:cxnChg chg="add mod">
          <ac:chgData name="박도영" userId="2cca637f-c909-4010-ade8-44c56d6e6485" providerId="ADAL" clId="{16D476C6-16AD-4C54-929A-79DFE7399764}" dt="2022-03-28T06:55:18.800" v="324" actId="1036"/>
          <ac:cxnSpMkLst>
            <pc:docMk/>
            <pc:sldMk cId="0" sldId="258"/>
            <ac:cxnSpMk id="3" creationId="{B25FC192-6D42-4900-9C27-06DECF295B74}"/>
          </ac:cxnSpMkLst>
        </pc:cxnChg>
        <pc:cxnChg chg="add del mod">
          <ac:chgData name="박도영" userId="2cca637f-c909-4010-ade8-44c56d6e6485" providerId="ADAL" clId="{16D476C6-16AD-4C54-929A-79DFE7399764}" dt="2022-03-28T06:54:39.819" v="297"/>
          <ac:cxnSpMkLst>
            <pc:docMk/>
            <pc:sldMk cId="0" sldId="258"/>
            <ac:cxnSpMk id="30" creationId="{E79878C0-A707-4238-BF3F-ED64C7E49209}"/>
          </ac:cxnSpMkLst>
        </pc:cxnChg>
        <pc:cxnChg chg="add mod">
          <ac:chgData name="박도영" userId="2cca637f-c909-4010-ade8-44c56d6e6485" providerId="ADAL" clId="{16D476C6-16AD-4C54-929A-79DFE7399764}" dt="2022-03-28T06:55:18.800" v="324" actId="1036"/>
          <ac:cxnSpMkLst>
            <pc:docMk/>
            <pc:sldMk cId="0" sldId="258"/>
            <ac:cxnSpMk id="31" creationId="{3B1ABFC9-2A07-45F8-A911-37BC60EAC3BD}"/>
          </ac:cxnSpMkLst>
        </pc:cxnChg>
        <pc:cxnChg chg="add mod">
          <ac:chgData name="박도영" userId="2cca637f-c909-4010-ade8-44c56d6e6485" providerId="ADAL" clId="{16D476C6-16AD-4C54-929A-79DFE7399764}" dt="2022-03-28T06:55:18.800" v="324" actId="1036"/>
          <ac:cxnSpMkLst>
            <pc:docMk/>
            <pc:sldMk cId="0" sldId="258"/>
            <ac:cxnSpMk id="32" creationId="{19B52096-F322-4DA2-8E03-D0AEA18F89B5}"/>
          </ac:cxnSpMkLst>
        </pc:cxnChg>
        <pc:cxnChg chg="del">
          <ac:chgData name="박도영" userId="2cca637f-c909-4010-ade8-44c56d6e6485" providerId="ADAL" clId="{16D476C6-16AD-4C54-929A-79DFE7399764}" dt="2022-03-28T06:49:53.011" v="247" actId="478"/>
          <ac:cxnSpMkLst>
            <pc:docMk/>
            <pc:sldMk cId="0" sldId="258"/>
            <ac:cxnSpMk id="130" creationId="{00000000-0000-0000-0000-000000000000}"/>
          </ac:cxnSpMkLst>
        </pc:cxnChg>
        <pc:cxnChg chg="del">
          <ac:chgData name="박도영" userId="2cca637f-c909-4010-ade8-44c56d6e6485" providerId="ADAL" clId="{16D476C6-16AD-4C54-929A-79DFE7399764}" dt="2022-03-28T06:49:53.011" v="247" actId="478"/>
          <ac:cxnSpMkLst>
            <pc:docMk/>
            <pc:sldMk cId="0" sldId="258"/>
            <ac:cxnSpMk id="131" creationId="{00000000-0000-0000-0000-000000000000}"/>
          </ac:cxnSpMkLst>
        </pc:cxnChg>
        <pc:cxnChg chg="del">
          <ac:chgData name="박도영" userId="2cca637f-c909-4010-ade8-44c56d6e6485" providerId="ADAL" clId="{16D476C6-16AD-4C54-929A-79DFE7399764}" dt="2022-03-28T06:49:53.011" v="247" actId="478"/>
          <ac:cxnSpMkLst>
            <pc:docMk/>
            <pc:sldMk cId="0" sldId="258"/>
            <ac:cxnSpMk id="132" creationId="{00000000-0000-0000-0000-000000000000}"/>
          </ac:cxnSpMkLst>
        </pc:cxnChg>
        <pc:cxnChg chg="del">
          <ac:chgData name="박도영" userId="2cca637f-c909-4010-ade8-44c56d6e6485" providerId="ADAL" clId="{16D476C6-16AD-4C54-929A-79DFE7399764}" dt="2022-03-28T06:49:53.011" v="247" actId="478"/>
          <ac:cxnSpMkLst>
            <pc:docMk/>
            <pc:sldMk cId="0" sldId="258"/>
            <ac:cxnSpMk id="133" creationId="{00000000-0000-0000-0000-000000000000}"/>
          </ac:cxnSpMkLst>
        </pc:cxnChg>
      </pc:sldChg>
      <pc:sldChg chg="addSp delSp modSp mod">
        <pc:chgData name="박도영" userId="2cca637f-c909-4010-ade8-44c56d6e6485" providerId="ADAL" clId="{16D476C6-16AD-4C54-929A-79DFE7399764}" dt="2022-03-28T07:43:02.331" v="1922" actId="20577"/>
        <pc:sldMkLst>
          <pc:docMk/>
          <pc:sldMk cId="0" sldId="259"/>
        </pc:sldMkLst>
        <pc:spChg chg="add del mod">
          <ac:chgData name="박도영" userId="2cca637f-c909-4010-ade8-44c56d6e6485" providerId="ADAL" clId="{16D476C6-16AD-4C54-929A-79DFE7399764}" dt="2022-03-28T07:12:06.128" v="929" actId="478"/>
          <ac:spMkLst>
            <pc:docMk/>
            <pc:sldMk cId="0" sldId="259"/>
            <ac:spMk id="13" creationId="{61266647-3461-4C74-8170-12A0DA6B3F15}"/>
          </ac:spMkLst>
        </pc:spChg>
        <pc:spChg chg="add del mod">
          <ac:chgData name="박도영" userId="2cca637f-c909-4010-ade8-44c56d6e6485" providerId="ADAL" clId="{16D476C6-16AD-4C54-929A-79DFE7399764}" dt="2022-03-28T07:15:20.449" v="931"/>
          <ac:spMkLst>
            <pc:docMk/>
            <pc:sldMk cId="0" sldId="259"/>
            <ac:spMk id="14" creationId="{E7D79D15-FDB0-4E9A-A861-493E3464CECD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15" creationId="{9129C748-B512-47C2-B906-3202CDEE12C5}"/>
          </ac:spMkLst>
        </pc:spChg>
        <pc:spChg chg="add del mod">
          <ac:chgData name="박도영" userId="2cca637f-c909-4010-ade8-44c56d6e6485" providerId="ADAL" clId="{16D476C6-16AD-4C54-929A-79DFE7399764}" dt="2022-03-28T07:15:55.841" v="979"/>
          <ac:spMkLst>
            <pc:docMk/>
            <pc:sldMk cId="0" sldId="259"/>
            <ac:spMk id="16" creationId="{3020517D-5849-47DE-928D-2E99B0EB1889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17" creationId="{46E524B7-EE41-4241-AE87-7E4766DC4E91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18" creationId="{B61B3586-DC82-4BB7-9F29-7ED813810A1B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19" creationId="{C13F4998-F93C-44CA-8056-0CA468FF7A95}"/>
          </ac:spMkLst>
        </pc:spChg>
        <pc:spChg chg="add mod">
          <ac:chgData name="박도영" userId="2cca637f-c909-4010-ade8-44c56d6e6485" providerId="ADAL" clId="{16D476C6-16AD-4C54-929A-79DFE7399764}" dt="2022-03-28T07:16:26.007" v="986" actId="571"/>
          <ac:spMkLst>
            <pc:docMk/>
            <pc:sldMk cId="0" sldId="259"/>
            <ac:spMk id="20" creationId="{CD2B965B-0EBD-45A1-B815-2B1834A30C57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21" creationId="{0317F403-4467-44CD-B2AA-FAE6E99387F2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22" creationId="{31D3390F-D4E1-474F-A8D5-69E654999D8F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23" creationId="{B9CAA9E8-D999-441F-BBF3-CA0081A65519}"/>
          </ac:spMkLst>
        </pc:spChg>
        <pc:spChg chg="add mod">
          <ac:chgData name="박도영" userId="2cca637f-c909-4010-ade8-44c56d6e6485" providerId="ADAL" clId="{16D476C6-16AD-4C54-929A-79DFE7399764}" dt="2022-03-28T07:19:39.362" v="1003" actId="14100"/>
          <ac:spMkLst>
            <pc:docMk/>
            <pc:sldMk cId="0" sldId="259"/>
            <ac:spMk id="24" creationId="{0EF0E96D-4508-4084-A967-6ED467C9BE50}"/>
          </ac:spMkLst>
        </pc:spChg>
        <pc:spChg chg="add del mod">
          <ac:chgData name="박도영" userId="2cca637f-c909-4010-ade8-44c56d6e6485" providerId="ADAL" clId="{16D476C6-16AD-4C54-929A-79DFE7399764}" dt="2022-03-28T07:19:41.473" v="1004" actId="478"/>
          <ac:spMkLst>
            <pc:docMk/>
            <pc:sldMk cId="0" sldId="259"/>
            <ac:spMk id="25" creationId="{19310D65-06A7-49BB-A1F5-D03D39445B87}"/>
          </ac:spMkLst>
        </pc:spChg>
        <pc:spChg chg="add del mod">
          <ac:chgData name="박도영" userId="2cca637f-c909-4010-ade8-44c56d6e6485" providerId="ADAL" clId="{16D476C6-16AD-4C54-929A-79DFE7399764}" dt="2022-03-28T07:19:42.967" v="1005" actId="478"/>
          <ac:spMkLst>
            <pc:docMk/>
            <pc:sldMk cId="0" sldId="259"/>
            <ac:spMk id="26" creationId="{9153F404-A723-46E3-8BCB-705E1A4F89F9}"/>
          </ac:spMkLst>
        </pc:spChg>
        <pc:spChg chg="add mod">
          <ac:chgData name="박도영" userId="2cca637f-c909-4010-ade8-44c56d6e6485" providerId="ADAL" clId="{16D476C6-16AD-4C54-929A-79DFE7399764}" dt="2022-03-28T07:19:54.274" v="1008" actId="1076"/>
          <ac:spMkLst>
            <pc:docMk/>
            <pc:sldMk cId="0" sldId="259"/>
            <ac:spMk id="27" creationId="{F8DD5149-E8F6-407E-A9B2-48D9D5C0D723}"/>
          </ac:spMkLst>
        </pc:spChg>
        <pc:spChg chg="add mod">
          <ac:chgData name="박도영" userId="2cca637f-c909-4010-ade8-44c56d6e6485" providerId="ADAL" clId="{16D476C6-16AD-4C54-929A-79DFE7399764}" dt="2022-03-28T07:19:56.429" v="1009" actId="1076"/>
          <ac:spMkLst>
            <pc:docMk/>
            <pc:sldMk cId="0" sldId="259"/>
            <ac:spMk id="28" creationId="{0C6D43BD-D4DE-42FB-8B6A-EAC841932E6D}"/>
          </ac:spMkLst>
        </pc:spChg>
        <pc:spChg chg="add mod">
          <ac:chgData name="박도영" userId="2cca637f-c909-4010-ade8-44c56d6e6485" providerId="ADAL" clId="{16D476C6-16AD-4C54-929A-79DFE7399764}" dt="2022-03-28T07:20:09.570" v="1010" actId="571"/>
          <ac:spMkLst>
            <pc:docMk/>
            <pc:sldMk cId="0" sldId="259"/>
            <ac:spMk id="29" creationId="{7AA97CAB-0E5A-4522-927A-F1D1BB7BC658}"/>
          </ac:spMkLst>
        </pc:spChg>
        <pc:spChg chg="add mod">
          <ac:chgData name="박도영" userId="2cca637f-c909-4010-ade8-44c56d6e6485" providerId="ADAL" clId="{16D476C6-16AD-4C54-929A-79DFE7399764}" dt="2022-03-28T07:20:09.570" v="1010" actId="571"/>
          <ac:spMkLst>
            <pc:docMk/>
            <pc:sldMk cId="0" sldId="259"/>
            <ac:spMk id="30" creationId="{4B5F89B6-6046-4714-A78C-48227FD368D2}"/>
          </ac:spMkLst>
        </pc:spChg>
        <pc:spChg chg="add mod">
          <ac:chgData name="박도영" userId="2cca637f-c909-4010-ade8-44c56d6e6485" providerId="ADAL" clId="{16D476C6-16AD-4C54-929A-79DFE7399764}" dt="2022-03-28T07:29:56.593" v="1259" actId="20577"/>
          <ac:spMkLst>
            <pc:docMk/>
            <pc:sldMk cId="0" sldId="259"/>
            <ac:spMk id="31" creationId="{BAD2417C-BA9C-401A-B571-516CF2CCD58F}"/>
          </ac:spMkLst>
        </pc:spChg>
        <pc:spChg chg="add mod">
          <ac:chgData name="박도영" userId="2cca637f-c909-4010-ade8-44c56d6e6485" providerId="ADAL" clId="{16D476C6-16AD-4C54-929A-79DFE7399764}" dt="2022-03-28T07:26:12.831" v="1084" actId="14100"/>
          <ac:spMkLst>
            <pc:docMk/>
            <pc:sldMk cId="0" sldId="259"/>
            <ac:spMk id="32" creationId="{6AF13A25-A3D1-4CDA-8F35-B987204284DA}"/>
          </ac:spMkLst>
        </pc:spChg>
        <pc:spChg chg="add del mod">
          <ac:chgData name="박도영" userId="2cca637f-c909-4010-ade8-44c56d6e6485" providerId="ADAL" clId="{16D476C6-16AD-4C54-929A-79DFE7399764}" dt="2022-03-28T07:26:54.180" v="1085" actId="478"/>
          <ac:spMkLst>
            <pc:docMk/>
            <pc:sldMk cId="0" sldId="259"/>
            <ac:spMk id="33" creationId="{51B103EA-4FCA-4D6A-B46A-81BB61FC722D}"/>
          </ac:spMkLst>
        </pc:spChg>
        <pc:spChg chg="add del mod">
          <ac:chgData name="박도영" userId="2cca637f-c909-4010-ade8-44c56d6e6485" providerId="ADAL" clId="{16D476C6-16AD-4C54-929A-79DFE7399764}" dt="2022-03-28T07:26:54.180" v="1085" actId="478"/>
          <ac:spMkLst>
            <pc:docMk/>
            <pc:sldMk cId="0" sldId="259"/>
            <ac:spMk id="34" creationId="{897B5F39-902F-4648-B811-38C89F41CA2B}"/>
          </ac:spMkLst>
        </pc:spChg>
        <pc:spChg chg="add mod">
          <ac:chgData name="박도영" userId="2cca637f-c909-4010-ade8-44c56d6e6485" providerId="ADAL" clId="{16D476C6-16AD-4C54-929A-79DFE7399764}" dt="2022-03-28T07:21:14.188" v="1041" actId="571"/>
          <ac:spMkLst>
            <pc:docMk/>
            <pc:sldMk cId="0" sldId="259"/>
            <ac:spMk id="35" creationId="{BCDEAF27-AB9F-4003-9D13-F71E04E3BBFF}"/>
          </ac:spMkLst>
        </pc:spChg>
        <pc:spChg chg="add del mod">
          <ac:chgData name="박도영" userId="2cca637f-c909-4010-ade8-44c56d6e6485" providerId="ADAL" clId="{16D476C6-16AD-4C54-929A-79DFE7399764}" dt="2022-03-28T07:26:54.180" v="1085" actId="478"/>
          <ac:spMkLst>
            <pc:docMk/>
            <pc:sldMk cId="0" sldId="259"/>
            <ac:spMk id="36" creationId="{017A8C95-C243-49AA-AE8A-0270C8EC5D11}"/>
          </ac:spMkLst>
        </pc:spChg>
        <pc:spChg chg="add del mod">
          <ac:chgData name="박도영" userId="2cca637f-c909-4010-ade8-44c56d6e6485" providerId="ADAL" clId="{16D476C6-16AD-4C54-929A-79DFE7399764}" dt="2022-03-28T07:26:54.180" v="1085" actId="478"/>
          <ac:spMkLst>
            <pc:docMk/>
            <pc:sldMk cId="0" sldId="259"/>
            <ac:spMk id="37" creationId="{0C7D2502-0E0E-410C-A1D9-72DA79F34FCB}"/>
          </ac:spMkLst>
        </pc:spChg>
        <pc:spChg chg="add del mod">
          <ac:chgData name="박도영" userId="2cca637f-c909-4010-ade8-44c56d6e6485" providerId="ADAL" clId="{16D476C6-16AD-4C54-929A-79DFE7399764}" dt="2022-03-28T07:26:54.180" v="1085" actId="478"/>
          <ac:spMkLst>
            <pc:docMk/>
            <pc:sldMk cId="0" sldId="259"/>
            <ac:spMk id="38" creationId="{9DC0CABC-0C7A-4D34-B1AA-FD657C93142A}"/>
          </ac:spMkLst>
        </pc:spChg>
        <pc:spChg chg="add mod">
          <ac:chgData name="박도영" userId="2cca637f-c909-4010-ade8-44c56d6e6485" providerId="ADAL" clId="{16D476C6-16AD-4C54-929A-79DFE7399764}" dt="2022-03-28T07:27:23.977" v="1119"/>
          <ac:spMkLst>
            <pc:docMk/>
            <pc:sldMk cId="0" sldId="259"/>
            <ac:spMk id="39" creationId="{E600D806-9B7B-4C6B-883C-66DF7BCBE2F3}"/>
          </ac:spMkLst>
        </pc:spChg>
        <pc:spChg chg="add mod">
          <ac:chgData name="박도영" userId="2cca637f-c909-4010-ade8-44c56d6e6485" providerId="ADAL" clId="{16D476C6-16AD-4C54-929A-79DFE7399764}" dt="2022-03-28T07:27:45.615" v="1161"/>
          <ac:spMkLst>
            <pc:docMk/>
            <pc:sldMk cId="0" sldId="259"/>
            <ac:spMk id="40" creationId="{4823EF8C-8E8E-4271-BCDA-707AAC7DAAA3}"/>
          </ac:spMkLst>
        </pc:spChg>
        <pc:spChg chg="add mod">
          <ac:chgData name="박도영" userId="2cca637f-c909-4010-ade8-44c56d6e6485" providerId="ADAL" clId="{16D476C6-16AD-4C54-929A-79DFE7399764}" dt="2022-03-28T07:27:57.539" v="1181"/>
          <ac:spMkLst>
            <pc:docMk/>
            <pc:sldMk cId="0" sldId="259"/>
            <ac:spMk id="41" creationId="{936DC028-CA91-45DF-A4E4-5350E7924AAF}"/>
          </ac:spMkLst>
        </pc:spChg>
        <pc:spChg chg="add mod">
          <ac:chgData name="박도영" userId="2cca637f-c909-4010-ade8-44c56d6e6485" providerId="ADAL" clId="{16D476C6-16AD-4C54-929A-79DFE7399764}" dt="2022-03-28T07:28:14.775" v="1217"/>
          <ac:spMkLst>
            <pc:docMk/>
            <pc:sldMk cId="0" sldId="259"/>
            <ac:spMk id="42" creationId="{B108C048-27F1-4F8E-ADB6-EA973C3AF145}"/>
          </ac:spMkLst>
        </pc:spChg>
        <pc:spChg chg="add mod">
          <ac:chgData name="박도영" userId="2cca637f-c909-4010-ade8-44c56d6e6485" providerId="ADAL" clId="{16D476C6-16AD-4C54-929A-79DFE7399764}" dt="2022-03-28T07:28:44.017" v="1251"/>
          <ac:spMkLst>
            <pc:docMk/>
            <pc:sldMk cId="0" sldId="259"/>
            <ac:spMk id="43" creationId="{A79F90EC-AEBA-4394-83B3-AE2371B25C34}"/>
          </ac:spMkLst>
        </pc:spChg>
        <pc:spChg chg="add del mod">
          <ac:chgData name="박도영" userId="2cca637f-c909-4010-ade8-44c56d6e6485" providerId="ADAL" clId="{16D476C6-16AD-4C54-929A-79DFE7399764}" dt="2022-03-28T07:42:51.553" v="1920" actId="20577"/>
          <ac:spMkLst>
            <pc:docMk/>
            <pc:sldMk cId="0" sldId="259"/>
            <ac:spMk id="44" creationId="{69E5BA46-AFF8-4B68-ABA4-88AA30EC5372}"/>
          </ac:spMkLst>
        </pc:spChg>
        <pc:spChg chg="add mod">
          <ac:chgData name="박도영" userId="2cca637f-c909-4010-ade8-44c56d6e6485" providerId="ADAL" clId="{16D476C6-16AD-4C54-929A-79DFE7399764}" dt="2022-03-28T07:34:08.793" v="1481" actId="20577"/>
          <ac:spMkLst>
            <pc:docMk/>
            <pc:sldMk cId="0" sldId="259"/>
            <ac:spMk id="45" creationId="{DD00EA38-DB1F-48E2-AE4C-ED9AEF4733C2}"/>
          </ac:spMkLst>
        </pc:spChg>
        <pc:spChg chg="add mod">
          <ac:chgData name="박도영" userId="2cca637f-c909-4010-ade8-44c56d6e6485" providerId="ADAL" clId="{16D476C6-16AD-4C54-929A-79DFE7399764}" dt="2022-03-28T07:34:52.827" v="1560" actId="20577"/>
          <ac:spMkLst>
            <pc:docMk/>
            <pc:sldMk cId="0" sldId="259"/>
            <ac:spMk id="46" creationId="{A32B9DC0-2E6F-42D6-B7F7-B62D607BB7A3}"/>
          </ac:spMkLst>
        </pc:spChg>
        <pc:spChg chg="add mod">
          <ac:chgData name="박도영" userId="2cca637f-c909-4010-ade8-44c56d6e6485" providerId="ADAL" clId="{16D476C6-16AD-4C54-929A-79DFE7399764}" dt="2022-03-28T07:43:02.331" v="1922" actId="20577"/>
          <ac:spMkLst>
            <pc:docMk/>
            <pc:sldMk cId="0" sldId="259"/>
            <ac:spMk id="47" creationId="{BD9C4DBE-013B-45CB-B54F-BFDF5AF31C13}"/>
          </ac:spMkLst>
        </pc:spChg>
        <pc:spChg chg="add mod">
          <ac:chgData name="박도영" userId="2cca637f-c909-4010-ade8-44c56d6e6485" providerId="ADAL" clId="{16D476C6-16AD-4C54-929A-79DFE7399764}" dt="2022-03-28T07:41:07.044" v="1776"/>
          <ac:spMkLst>
            <pc:docMk/>
            <pc:sldMk cId="0" sldId="259"/>
            <ac:spMk id="48" creationId="{5E7566AA-C165-4207-921D-26BFCD98C3E5}"/>
          </ac:spMkLst>
        </pc:spChg>
        <pc:spChg chg="add mod">
          <ac:chgData name="박도영" userId="2cca637f-c909-4010-ade8-44c56d6e6485" providerId="ADAL" clId="{16D476C6-16AD-4C54-929A-79DFE7399764}" dt="2022-03-28T07:42:29.351" v="1918"/>
          <ac:spMkLst>
            <pc:docMk/>
            <pc:sldMk cId="0" sldId="259"/>
            <ac:spMk id="49" creationId="{1E61F619-872C-4697-843D-F0ADA2046A61}"/>
          </ac:spMkLst>
        </pc:spChg>
        <pc:spChg chg="mod">
          <ac:chgData name="박도영" userId="2cca637f-c909-4010-ade8-44c56d6e6485" providerId="ADAL" clId="{16D476C6-16AD-4C54-929A-79DFE7399764}" dt="2022-03-28T07:09:08.940" v="833"/>
          <ac:spMkLst>
            <pc:docMk/>
            <pc:sldMk cId="0" sldId="259"/>
            <ac:spMk id="141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7:09:17.526" v="853"/>
          <ac:spMkLst>
            <pc:docMk/>
            <pc:sldMk cId="0" sldId="259"/>
            <ac:spMk id="142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7:09:26.243" v="882"/>
          <ac:spMkLst>
            <pc:docMk/>
            <pc:sldMk cId="0" sldId="259"/>
            <ac:spMk id="143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8:54.680" v="803" actId="478"/>
          <ac:spMkLst>
            <pc:docMk/>
            <pc:sldMk cId="0" sldId="259"/>
            <ac:spMk id="144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7:10:27.377" v="911" actId="14100"/>
          <ac:spMkLst>
            <pc:docMk/>
            <pc:sldMk cId="0" sldId="259"/>
            <ac:spMk id="145" creationId="{00000000-0000-0000-0000-000000000000}"/>
          </ac:spMkLst>
        </pc:spChg>
        <pc:spChg chg="add del mod">
          <ac:chgData name="박도영" userId="2cca637f-c909-4010-ade8-44c56d6e6485" providerId="ADAL" clId="{16D476C6-16AD-4C54-929A-79DFE7399764}" dt="2022-03-28T07:11:41.339" v="927" actId="1076"/>
          <ac:spMkLst>
            <pc:docMk/>
            <pc:sldMk cId="0" sldId="259"/>
            <ac:spMk id="147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10:30.617" v="912" actId="478"/>
          <ac:spMkLst>
            <pc:docMk/>
            <pc:sldMk cId="0" sldId="259"/>
            <ac:spMk id="148" creationId="{00000000-0000-0000-0000-000000000000}"/>
          </ac:spMkLst>
        </pc:spChg>
        <pc:picChg chg="add del">
          <ac:chgData name="박도영" userId="2cca637f-c909-4010-ade8-44c56d6e6485" providerId="ADAL" clId="{16D476C6-16AD-4C54-929A-79DFE7399764}" dt="2022-03-28T07:11:07.671" v="920" actId="478"/>
          <ac:picMkLst>
            <pc:docMk/>
            <pc:sldMk cId="0" sldId="259"/>
            <ac:picMk id="146" creationId="{00000000-0000-0000-0000-000000000000}"/>
          </ac:picMkLst>
        </pc:picChg>
      </pc:sldChg>
      <pc:sldChg chg="addSp delSp modSp mod">
        <pc:chgData name="박도영" userId="2cca637f-c909-4010-ade8-44c56d6e6485" providerId="ADAL" clId="{16D476C6-16AD-4C54-929A-79DFE7399764}" dt="2022-03-28T08:02:24.467" v="2951" actId="14100"/>
        <pc:sldMkLst>
          <pc:docMk/>
          <pc:sldMk cId="0" sldId="260"/>
        </pc:sldMkLst>
        <pc:spChg chg="add mod">
          <ac:chgData name="박도영" userId="2cca637f-c909-4010-ade8-44c56d6e6485" providerId="ADAL" clId="{16D476C6-16AD-4C54-929A-79DFE7399764}" dt="2022-03-28T07:43:37.777" v="1924" actId="207"/>
          <ac:spMkLst>
            <pc:docMk/>
            <pc:sldMk cId="0" sldId="260"/>
            <ac:spMk id="11" creationId="{9396265D-1FC9-48D8-A82D-9B65E32B9635}"/>
          </ac:spMkLst>
        </pc:spChg>
        <pc:spChg chg="add mod">
          <ac:chgData name="박도영" userId="2cca637f-c909-4010-ade8-44c56d6e6485" providerId="ADAL" clId="{16D476C6-16AD-4C54-929A-79DFE7399764}" dt="2022-03-28T07:43:31.998" v="1923" actId="207"/>
          <ac:spMkLst>
            <pc:docMk/>
            <pc:sldMk cId="0" sldId="260"/>
            <ac:spMk id="12" creationId="{36F3D993-685C-4C3F-B9F2-072D3C61FE9B}"/>
          </ac:spMkLst>
        </pc:spChg>
        <pc:spChg chg="add mod">
          <ac:chgData name="박도영" userId="2cca637f-c909-4010-ade8-44c56d6e6485" providerId="ADAL" clId="{16D476C6-16AD-4C54-929A-79DFE7399764}" dt="2022-03-28T07:09:54.021" v="885"/>
          <ac:spMkLst>
            <pc:docMk/>
            <pc:sldMk cId="0" sldId="260"/>
            <ac:spMk id="13" creationId="{4D9552B7-F9C5-44BC-B9DD-3207103DAF49}"/>
          </ac:spMkLst>
        </pc:spChg>
        <pc:spChg chg="add mod">
          <ac:chgData name="박도영" userId="2cca637f-c909-4010-ade8-44c56d6e6485" providerId="ADAL" clId="{16D476C6-16AD-4C54-929A-79DFE7399764}" dt="2022-03-28T07:45:13.311" v="2085" actId="20577"/>
          <ac:spMkLst>
            <pc:docMk/>
            <pc:sldMk cId="0" sldId="260"/>
            <ac:spMk id="14" creationId="{19F6047D-D237-4919-B24D-6F8E7F85FF0C}"/>
          </ac:spMkLst>
        </pc:spChg>
        <pc:spChg chg="add mod">
          <ac:chgData name="박도영" userId="2cca637f-c909-4010-ade8-44c56d6e6485" providerId="ADAL" clId="{16D476C6-16AD-4C54-929A-79DFE7399764}" dt="2022-03-28T07:48:49.185" v="2097" actId="14100"/>
          <ac:spMkLst>
            <pc:docMk/>
            <pc:sldMk cId="0" sldId="260"/>
            <ac:spMk id="15" creationId="{B2986896-4679-4BF9-B1B1-EEE2676235BB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16" creationId="{CC636637-008C-4D15-A247-59BA223EFC04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17" creationId="{2252E9D3-2945-4C41-8E93-38DA53765584}"/>
          </ac:spMkLst>
        </pc:spChg>
        <pc:spChg chg="add mod">
          <ac:chgData name="박도영" userId="2cca637f-c909-4010-ade8-44c56d6e6485" providerId="ADAL" clId="{16D476C6-16AD-4C54-929A-79DFE7399764}" dt="2022-03-28T07:49:19.168" v="2150" actId="20577"/>
          <ac:spMkLst>
            <pc:docMk/>
            <pc:sldMk cId="0" sldId="260"/>
            <ac:spMk id="18" creationId="{9BDE748A-ACFD-4CE9-B05D-6ABB95F36D8C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19" creationId="{8F14B08B-2271-4FC3-A2B7-6D3726F2072C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20" creationId="{117DD61A-085C-4477-BA31-C8CA1C6AC31A}"/>
          </ac:spMkLst>
        </pc:spChg>
        <pc:spChg chg="add mod">
          <ac:chgData name="박도영" userId="2cca637f-c909-4010-ade8-44c56d6e6485" providerId="ADAL" clId="{16D476C6-16AD-4C54-929A-79DFE7399764}" dt="2022-03-28T07:55:01.909" v="2730"/>
          <ac:spMkLst>
            <pc:docMk/>
            <pc:sldMk cId="0" sldId="260"/>
            <ac:spMk id="21" creationId="{E442D9C3-8FED-4EA7-8F2A-0F68FBE75A67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22" creationId="{805B2EE0-4144-4157-93FB-8E412632D9EE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23" creationId="{BE5D8160-1E87-416F-9047-28D034FB8BE0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4" creationId="{9FD11CF3-A928-4F29-9106-8E574D715AE5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5" creationId="{C0D8353D-9BD5-4700-B046-E61E789EDB50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6" creationId="{F045BCA3-3770-4298-8F7B-8A9D9D7CD6E8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7" creationId="{C478C614-B071-449C-926C-B57583EA23A7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8" creationId="{F206C8E9-0938-4F1A-9C3C-11564C49F8D6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9" creationId="{C2E368B8-8958-425A-B7BE-5810489651E2}"/>
          </ac:spMkLst>
        </pc:spChg>
        <pc:spChg chg="add mod">
          <ac:chgData name="박도영" userId="2cca637f-c909-4010-ade8-44c56d6e6485" providerId="ADAL" clId="{16D476C6-16AD-4C54-929A-79DFE7399764}" dt="2022-03-28T07:48:49.185" v="2097" actId="14100"/>
          <ac:spMkLst>
            <pc:docMk/>
            <pc:sldMk cId="0" sldId="260"/>
            <ac:spMk id="30" creationId="{DFBCA5DA-CDED-4088-ACF1-14942C67BAE4}"/>
          </ac:spMkLst>
        </pc:spChg>
        <pc:spChg chg="add mod">
          <ac:chgData name="박도영" userId="2cca637f-c909-4010-ade8-44c56d6e6485" providerId="ADAL" clId="{16D476C6-16AD-4C54-929A-79DFE7399764}" dt="2022-03-28T07:49:18.478" v="2149" actId="20577"/>
          <ac:spMkLst>
            <pc:docMk/>
            <pc:sldMk cId="0" sldId="260"/>
            <ac:spMk id="31" creationId="{20B40478-48EB-4DB0-9036-9A86DF696B46}"/>
          </ac:spMkLst>
        </pc:spChg>
        <pc:spChg chg="add mod">
          <ac:chgData name="박도영" userId="2cca637f-c909-4010-ade8-44c56d6e6485" providerId="ADAL" clId="{16D476C6-16AD-4C54-929A-79DFE7399764}" dt="2022-03-28T07:55:29.874" v="2732" actId="1076"/>
          <ac:spMkLst>
            <pc:docMk/>
            <pc:sldMk cId="0" sldId="260"/>
            <ac:spMk id="32" creationId="{A2BFAFBD-8B77-4C24-ABC3-4992B54268F8}"/>
          </ac:spMkLst>
        </pc:spChg>
        <pc:spChg chg="add mod">
          <ac:chgData name="박도영" userId="2cca637f-c909-4010-ade8-44c56d6e6485" providerId="ADAL" clId="{16D476C6-16AD-4C54-929A-79DFE7399764}" dt="2022-03-28T07:48:49.185" v="2097" actId="14100"/>
          <ac:spMkLst>
            <pc:docMk/>
            <pc:sldMk cId="0" sldId="260"/>
            <ac:spMk id="33" creationId="{CCCE1BF7-9150-4C90-98BD-167B29B84CF2}"/>
          </ac:spMkLst>
        </pc:spChg>
        <pc:spChg chg="add mod">
          <ac:chgData name="박도영" userId="2cca637f-c909-4010-ade8-44c56d6e6485" providerId="ADAL" clId="{16D476C6-16AD-4C54-929A-79DFE7399764}" dt="2022-03-28T07:49:17.284" v="2148" actId="20577"/>
          <ac:spMkLst>
            <pc:docMk/>
            <pc:sldMk cId="0" sldId="260"/>
            <ac:spMk id="34" creationId="{D263FDB2-A62F-44CC-9050-5AD9CDB34BC3}"/>
          </ac:spMkLst>
        </pc:spChg>
        <pc:spChg chg="add mod">
          <ac:chgData name="박도영" userId="2cca637f-c909-4010-ade8-44c56d6e6485" providerId="ADAL" clId="{16D476C6-16AD-4C54-929A-79DFE7399764}" dt="2022-03-28T07:52:49.677" v="2414"/>
          <ac:spMkLst>
            <pc:docMk/>
            <pc:sldMk cId="0" sldId="260"/>
            <ac:spMk id="35" creationId="{3DB506F8-38DD-4D5F-A164-E476F8B95CFD}"/>
          </ac:spMkLst>
        </pc:spChg>
        <pc:spChg chg="add mod">
          <ac:chgData name="박도영" userId="2cca637f-c909-4010-ade8-44c56d6e6485" providerId="ADAL" clId="{16D476C6-16AD-4C54-929A-79DFE7399764}" dt="2022-03-28T07:48:49.185" v="2097" actId="14100"/>
          <ac:spMkLst>
            <pc:docMk/>
            <pc:sldMk cId="0" sldId="260"/>
            <ac:spMk id="36" creationId="{A0EB225A-576E-42A4-88F9-63F1DC74A22F}"/>
          </ac:spMkLst>
        </pc:spChg>
        <pc:spChg chg="add mod">
          <ac:chgData name="박도영" userId="2cca637f-c909-4010-ade8-44c56d6e6485" providerId="ADAL" clId="{16D476C6-16AD-4C54-929A-79DFE7399764}" dt="2022-03-28T07:49:31.748" v="2172"/>
          <ac:spMkLst>
            <pc:docMk/>
            <pc:sldMk cId="0" sldId="260"/>
            <ac:spMk id="37" creationId="{12B96693-E17A-4EE8-9E4A-7B7AAE5632AE}"/>
          </ac:spMkLst>
        </pc:spChg>
        <pc:spChg chg="add mod">
          <ac:chgData name="박도영" userId="2cca637f-c909-4010-ade8-44c56d6e6485" providerId="ADAL" clId="{16D476C6-16AD-4C54-929A-79DFE7399764}" dt="2022-03-28T07:53:35.991" v="2570"/>
          <ac:spMkLst>
            <pc:docMk/>
            <pc:sldMk cId="0" sldId="260"/>
            <ac:spMk id="38" creationId="{65BFEF31-DA05-4CAA-B171-C97756471D52}"/>
          </ac:spMkLst>
        </pc:spChg>
        <pc:spChg chg="add mod">
          <ac:chgData name="박도영" userId="2cca637f-c909-4010-ade8-44c56d6e6485" providerId="ADAL" clId="{16D476C6-16AD-4C54-929A-79DFE7399764}" dt="2022-03-28T07:56:38.285" v="2749" actId="1076"/>
          <ac:spMkLst>
            <pc:docMk/>
            <pc:sldMk cId="0" sldId="260"/>
            <ac:spMk id="39" creationId="{3AFB3018-9681-4B75-ACE6-5634EAA4893F}"/>
          </ac:spMkLst>
        </pc:spChg>
        <pc:spChg chg="add mod">
          <ac:chgData name="박도영" userId="2cca637f-c909-4010-ade8-44c56d6e6485" providerId="ADAL" clId="{16D476C6-16AD-4C54-929A-79DFE7399764}" dt="2022-03-28T07:56:19.771" v="2745" actId="14100"/>
          <ac:spMkLst>
            <pc:docMk/>
            <pc:sldMk cId="0" sldId="260"/>
            <ac:spMk id="40" creationId="{22FA1EF9-9A8D-4956-9F6E-70B4DA2D912D}"/>
          </ac:spMkLst>
        </pc:spChg>
        <pc:spChg chg="add mod">
          <ac:chgData name="박도영" userId="2cca637f-c909-4010-ade8-44c56d6e6485" providerId="ADAL" clId="{16D476C6-16AD-4C54-929A-79DFE7399764}" dt="2022-03-28T07:56:59.859" v="2777" actId="20577"/>
          <ac:spMkLst>
            <pc:docMk/>
            <pc:sldMk cId="0" sldId="260"/>
            <ac:spMk id="41" creationId="{E4B5726C-C84A-4F36-9022-A2D43E12E9A7}"/>
          </ac:spMkLst>
        </pc:spChg>
        <pc:spChg chg="add mod">
          <ac:chgData name="박도영" userId="2cca637f-c909-4010-ade8-44c56d6e6485" providerId="ADAL" clId="{16D476C6-16AD-4C54-929A-79DFE7399764}" dt="2022-03-28T07:58:44.324" v="2903"/>
          <ac:spMkLst>
            <pc:docMk/>
            <pc:sldMk cId="0" sldId="260"/>
            <ac:spMk id="42" creationId="{28A81BC1-9558-4602-9661-EA52F2CBAC72}"/>
          </ac:spMkLst>
        </pc:spChg>
        <pc:spChg chg="add mod">
          <ac:chgData name="박도영" userId="2cca637f-c909-4010-ade8-44c56d6e6485" providerId="ADAL" clId="{16D476C6-16AD-4C54-929A-79DFE7399764}" dt="2022-03-28T07:58:28.418" v="2889" actId="20577"/>
          <ac:spMkLst>
            <pc:docMk/>
            <pc:sldMk cId="0" sldId="260"/>
            <ac:spMk id="43" creationId="{114C4C5D-D02B-413F-97E4-D275AB5F8030}"/>
          </ac:spMkLst>
        </pc:spChg>
        <pc:spChg chg="add del mod">
          <ac:chgData name="박도영" userId="2cca637f-c909-4010-ade8-44c56d6e6485" providerId="ADAL" clId="{16D476C6-16AD-4C54-929A-79DFE7399764}" dt="2022-03-28T07:59:47.450" v="2905" actId="478"/>
          <ac:spMkLst>
            <pc:docMk/>
            <pc:sldMk cId="0" sldId="260"/>
            <ac:spMk id="44" creationId="{3EE4A96D-7F5C-42FD-A28D-97DC5BB3FAD2}"/>
          </ac:spMkLst>
        </pc:spChg>
        <pc:spChg chg="del">
          <ac:chgData name="박도영" userId="2cca637f-c909-4010-ade8-44c56d6e6485" providerId="ADAL" clId="{16D476C6-16AD-4C54-929A-79DFE7399764}" dt="2022-03-28T07:09:33.794" v="883" actId="478"/>
          <ac:spMkLst>
            <pc:docMk/>
            <pc:sldMk cId="0" sldId="260"/>
            <ac:spMk id="156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33.794" v="883" actId="478"/>
          <ac:spMkLst>
            <pc:docMk/>
            <pc:sldMk cId="0" sldId="260"/>
            <ac:spMk id="157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33.794" v="883" actId="478"/>
          <ac:spMkLst>
            <pc:docMk/>
            <pc:sldMk cId="0" sldId="260"/>
            <ac:spMk id="158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33.794" v="883" actId="478"/>
          <ac:spMkLst>
            <pc:docMk/>
            <pc:sldMk cId="0" sldId="260"/>
            <ac:spMk id="159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7:43:45.286" v="1947" actId="20577"/>
          <ac:spMkLst>
            <pc:docMk/>
            <pc:sldMk cId="0" sldId="260"/>
            <ac:spMk id="160" creationId="{00000000-0000-0000-0000-000000000000}"/>
          </ac:spMkLst>
        </pc:spChg>
        <pc:picChg chg="add mod modCrop">
          <ac:chgData name="박도영" userId="2cca637f-c909-4010-ade8-44c56d6e6485" providerId="ADAL" clId="{16D476C6-16AD-4C54-929A-79DFE7399764}" dt="2022-03-28T08:02:24.467" v="2951" actId="14100"/>
          <ac:picMkLst>
            <pc:docMk/>
            <pc:sldMk cId="0" sldId="260"/>
            <ac:picMk id="3" creationId="{1A7074F0-DEC4-4761-B1AB-3075D1C3C28E}"/>
          </ac:picMkLst>
        </pc:picChg>
        <pc:picChg chg="add mod modCrop">
          <ac:chgData name="박도영" userId="2cca637f-c909-4010-ade8-44c56d6e6485" providerId="ADAL" clId="{16D476C6-16AD-4C54-929A-79DFE7399764}" dt="2022-03-28T08:02:24.467" v="2951" actId="14100"/>
          <ac:picMkLst>
            <pc:docMk/>
            <pc:sldMk cId="0" sldId="260"/>
            <ac:picMk id="5" creationId="{525E8123-0A00-443B-9B80-CC46B8608138}"/>
          </ac:picMkLst>
        </pc:picChg>
        <pc:picChg chg="add del">
          <ac:chgData name="박도영" userId="2cca637f-c909-4010-ade8-44c56d6e6485" providerId="ADAL" clId="{16D476C6-16AD-4C54-929A-79DFE7399764}" dt="2022-03-28T07:11:09.004" v="921" actId="478"/>
          <ac:picMkLst>
            <pc:docMk/>
            <pc:sldMk cId="0" sldId="260"/>
            <ac:picMk id="161" creationId="{00000000-0000-0000-0000-000000000000}"/>
          </ac:picMkLst>
        </pc:picChg>
      </pc:sldChg>
      <pc:sldChg chg="addSp delSp modSp mod">
        <pc:chgData name="박도영" userId="2cca637f-c909-4010-ade8-44c56d6e6485" providerId="ADAL" clId="{16D476C6-16AD-4C54-929A-79DFE7399764}" dt="2022-03-28T13:28:13.322" v="8931" actId="113"/>
        <pc:sldMkLst>
          <pc:docMk/>
          <pc:sldMk cId="0" sldId="261"/>
        </pc:sldMkLst>
        <pc:spChg chg="add mod">
          <ac:chgData name="박도영" userId="2cca637f-c909-4010-ade8-44c56d6e6485" providerId="ADAL" clId="{16D476C6-16AD-4C54-929A-79DFE7399764}" dt="2022-03-28T08:02:59.478" v="2952" actId="207"/>
          <ac:spMkLst>
            <pc:docMk/>
            <pc:sldMk cId="0" sldId="261"/>
            <ac:spMk id="18" creationId="{7995722C-190F-4627-8B79-573878231C09}"/>
          </ac:spMkLst>
        </pc:spChg>
        <pc:spChg chg="add mod">
          <ac:chgData name="박도영" userId="2cca637f-c909-4010-ade8-44c56d6e6485" providerId="ADAL" clId="{16D476C6-16AD-4C54-929A-79DFE7399764}" dt="2022-03-28T07:09:58.313" v="887"/>
          <ac:spMkLst>
            <pc:docMk/>
            <pc:sldMk cId="0" sldId="261"/>
            <ac:spMk id="19" creationId="{96B0B1F4-DFD2-4F92-9B42-AFF76CF15065}"/>
          </ac:spMkLst>
        </pc:spChg>
        <pc:spChg chg="add mod">
          <ac:chgData name="박도영" userId="2cca637f-c909-4010-ade8-44c56d6e6485" providerId="ADAL" clId="{16D476C6-16AD-4C54-929A-79DFE7399764}" dt="2022-03-28T08:03:13.082" v="2976" actId="207"/>
          <ac:spMkLst>
            <pc:docMk/>
            <pc:sldMk cId="0" sldId="261"/>
            <ac:spMk id="20" creationId="{7D6704F1-DB22-47BE-A92E-946C54BC2F95}"/>
          </ac:spMkLst>
        </pc:spChg>
        <pc:spChg chg="add mod">
          <ac:chgData name="박도영" userId="2cca637f-c909-4010-ade8-44c56d6e6485" providerId="ADAL" clId="{16D476C6-16AD-4C54-929A-79DFE7399764}" dt="2022-03-28T13:28:13.322" v="8931" actId="113"/>
          <ac:spMkLst>
            <pc:docMk/>
            <pc:sldMk cId="0" sldId="261"/>
            <ac:spMk id="21" creationId="{FE9EA27F-79CB-4D78-A3A3-1D5978ED91E4}"/>
          </ac:spMkLst>
        </pc:spChg>
        <pc:spChg chg="add mod">
          <ac:chgData name="박도영" userId="2cca637f-c909-4010-ade8-44c56d6e6485" providerId="ADAL" clId="{16D476C6-16AD-4C54-929A-79DFE7399764}" dt="2022-03-28T08:20:42.171" v="3593" actId="1076"/>
          <ac:spMkLst>
            <pc:docMk/>
            <pc:sldMk cId="0" sldId="261"/>
            <ac:spMk id="26" creationId="{0010DB17-2E50-4E1A-84BA-38F4963C8BB8}"/>
          </ac:spMkLst>
        </pc:spChg>
        <pc:spChg chg="add mod">
          <ac:chgData name="박도영" userId="2cca637f-c909-4010-ade8-44c56d6e6485" providerId="ADAL" clId="{16D476C6-16AD-4C54-929A-79DFE7399764}" dt="2022-03-28T08:20:32.762" v="3591" actId="1076"/>
          <ac:spMkLst>
            <pc:docMk/>
            <pc:sldMk cId="0" sldId="261"/>
            <ac:spMk id="28" creationId="{F3B6DC11-8E59-4A71-8965-D2E5F74AE0BE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66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67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68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69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57.864" v="886" actId="478"/>
          <ac:spMkLst>
            <pc:docMk/>
            <pc:sldMk cId="0" sldId="261"/>
            <ac:spMk id="173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57.864" v="886" actId="478"/>
          <ac:spMkLst>
            <pc:docMk/>
            <pc:sldMk cId="0" sldId="261"/>
            <ac:spMk id="174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57.864" v="886" actId="478"/>
          <ac:spMkLst>
            <pc:docMk/>
            <pc:sldMk cId="0" sldId="261"/>
            <ac:spMk id="175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57.864" v="886" actId="478"/>
          <ac:spMkLst>
            <pc:docMk/>
            <pc:sldMk cId="0" sldId="261"/>
            <ac:spMk id="176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8:03:27.001" v="2997"/>
          <ac:spMkLst>
            <pc:docMk/>
            <pc:sldMk cId="0" sldId="261"/>
            <ac:spMk id="177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78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79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80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81" creationId="{00000000-0000-0000-0000-000000000000}"/>
          </ac:spMkLst>
        </pc:spChg>
        <pc:picChg chg="add mod">
          <ac:chgData name="박도영" userId="2cca637f-c909-4010-ade8-44c56d6e6485" providerId="ADAL" clId="{16D476C6-16AD-4C54-929A-79DFE7399764}" dt="2022-03-28T08:19:03.254" v="3453" actId="14100"/>
          <ac:picMkLst>
            <pc:docMk/>
            <pc:sldMk cId="0" sldId="261"/>
            <ac:picMk id="3" creationId="{D122C1B8-FE13-4086-9CF6-13FBCDBFB424}"/>
          </ac:picMkLst>
        </pc:picChg>
        <pc:picChg chg="add del mod">
          <ac:chgData name="박도영" userId="2cca637f-c909-4010-ade8-44c56d6e6485" providerId="ADAL" clId="{16D476C6-16AD-4C54-929A-79DFE7399764}" dt="2022-03-28T08:15:54.004" v="3246" actId="478"/>
          <ac:picMkLst>
            <pc:docMk/>
            <pc:sldMk cId="0" sldId="261"/>
            <ac:picMk id="5" creationId="{BE736081-8BAF-4F95-B683-41E30116D044}"/>
          </ac:picMkLst>
        </pc:picChg>
        <pc:picChg chg="add mod">
          <ac:chgData name="박도영" userId="2cca637f-c909-4010-ade8-44c56d6e6485" providerId="ADAL" clId="{16D476C6-16AD-4C54-929A-79DFE7399764}" dt="2022-03-28T08:19:19.873" v="3472" actId="1038"/>
          <ac:picMkLst>
            <pc:docMk/>
            <pc:sldMk cId="0" sldId="261"/>
            <ac:picMk id="27" creationId="{D2C31349-1790-4794-AB11-EC78C80B8991}"/>
          </ac:picMkLst>
        </pc:picChg>
      </pc:sldChg>
      <pc:sldChg chg="addSp delSp modSp del mod">
        <pc:chgData name="박도영" userId="2cca637f-c909-4010-ade8-44c56d6e6485" providerId="ADAL" clId="{16D476C6-16AD-4C54-929A-79DFE7399764}" dt="2022-03-28T08:04:24.473" v="2999" actId="47"/>
        <pc:sldMkLst>
          <pc:docMk/>
          <pc:sldMk cId="0" sldId="262"/>
        </pc:sldMkLst>
        <pc:spChg chg="add mod">
          <ac:chgData name="박도영" userId="2cca637f-c909-4010-ade8-44c56d6e6485" providerId="ADAL" clId="{16D476C6-16AD-4C54-929A-79DFE7399764}" dt="2022-03-28T07:10:01.207" v="889"/>
          <ac:spMkLst>
            <pc:docMk/>
            <pc:sldMk cId="0" sldId="262"/>
            <ac:spMk id="24" creationId="{F879E9D3-A106-4D26-AC07-3621ECA7C1B1}"/>
          </ac:spMkLst>
        </pc:spChg>
        <pc:spChg chg="add mod">
          <ac:chgData name="박도영" userId="2cca637f-c909-4010-ade8-44c56d6e6485" providerId="ADAL" clId="{16D476C6-16AD-4C54-929A-79DFE7399764}" dt="2022-03-28T07:10:01.207" v="889"/>
          <ac:spMkLst>
            <pc:docMk/>
            <pc:sldMk cId="0" sldId="262"/>
            <ac:spMk id="25" creationId="{99F07AE3-0D65-4FA2-AD20-1DF3F4724680}"/>
          </ac:spMkLst>
        </pc:spChg>
        <pc:spChg chg="add mod">
          <ac:chgData name="박도영" userId="2cca637f-c909-4010-ade8-44c56d6e6485" providerId="ADAL" clId="{16D476C6-16AD-4C54-929A-79DFE7399764}" dt="2022-03-28T07:10:01.207" v="889"/>
          <ac:spMkLst>
            <pc:docMk/>
            <pc:sldMk cId="0" sldId="262"/>
            <ac:spMk id="26" creationId="{0BE524EE-E7D8-41DD-B83B-F2DD06BC541A}"/>
          </ac:spMkLst>
        </pc:spChg>
        <pc:spChg chg="del">
          <ac:chgData name="박도영" userId="2cca637f-c909-4010-ade8-44c56d6e6485" providerId="ADAL" clId="{16D476C6-16AD-4C54-929A-79DFE7399764}" dt="2022-03-28T07:10:00.920" v="888" actId="478"/>
          <ac:spMkLst>
            <pc:docMk/>
            <pc:sldMk cId="0" sldId="262"/>
            <ac:spMk id="189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10:00.920" v="888" actId="478"/>
          <ac:spMkLst>
            <pc:docMk/>
            <pc:sldMk cId="0" sldId="262"/>
            <ac:spMk id="190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10:00.920" v="888" actId="478"/>
          <ac:spMkLst>
            <pc:docMk/>
            <pc:sldMk cId="0" sldId="262"/>
            <ac:spMk id="191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10:00.920" v="888" actId="478"/>
          <ac:spMkLst>
            <pc:docMk/>
            <pc:sldMk cId="0" sldId="262"/>
            <ac:spMk id="192" creationId="{00000000-0000-0000-0000-000000000000}"/>
          </ac:spMkLst>
        </pc:spChg>
        <pc:cxnChg chg="del">
          <ac:chgData name="박도영" userId="2cca637f-c909-4010-ade8-44c56d6e6485" providerId="ADAL" clId="{16D476C6-16AD-4C54-929A-79DFE7399764}" dt="2022-03-28T07:10:00.920" v="888" actId="478"/>
          <ac:cxnSpMkLst>
            <pc:docMk/>
            <pc:sldMk cId="0" sldId="262"/>
            <ac:cxnSpMk id="187" creationId="{00000000-0000-0000-0000-000000000000}"/>
          </ac:cxnSpMkLst>
        </pc:cxnChg>
      </pc:sldChg>
      <pc:sldChg chg="del">
        <pc:chgData name="박도영" userId="2cca637f-c909-4010-ade8-44c56d6e6485" providerId="ADAL" clId="{16D476C6-16AD-4C54-929A-79DFE7399764}" dt="2022-03-28T07:09:45.715" v="884" actId="47"/>
        <pc:sldMkLst>
          <pc:docMk/>
          <pc:sldMk cId="0" sldId="263"/>
        </pc:sldMkLst>
      </pc:sldChg>
      <pc:sldChg chg="addSp delSp modSp add mod">
        <pc:chgData name="박도영" userId="2cca637f-c909-4010-ade8-44c56d6e6485" providerId="ADAL" clId="{16D476C6-16AD-4C54-929A-79DFE7399764}" dt="2022-03-28T13:29:52.420" v="8950" actId="20577"/>
        <pc:sldMkLst>
          <pc:docMk/>
          <pc:sldMk cId="946767206" sldId="265"/>
        </pc:sldMkLst>
        <pc:spChg chg="add del mod">
          <ac:chgData name="박도영" userId="2cca637f-c909-4010-ade8-44c56d6e6485" providerId="ADAL" clId="{16D476C6-16AD-4C54-929A-79DFE7399764}" dt="2022-03-28T11:54:11.421" v="5663" actId="478"/>
          <ac:spMkLst>
            <pc:docMk/>
            <pc:sldMk cId="946767206" sldId="265"/>
            <ac:spMk id="12" creationId="{57E407AC-CADD-4CBF-A7AC-CFBD12B31492}"/>
          </ac:spMkLst>
        </pc:spChg>
        <pc:spChg chg="add del mod">
          <ac:chgData name="박도영" userId="2cca637f-c909-4010-ade8-44c56d6e6485" providerId="ADAL" clId="{16D476C6-16AD-4C54-929A-79DFE7399764}" dt="2022-03-28T13:28:43.964" v="8943" actId="478"/>
          <ac:spMkLst>
            <pc:docMk/>
            <pc:sldMk cId="946767206" sldId="265"/>
            <ac:spMk id="13" creationId="{56540566-CFFB-4133-8212-64117866D318}"/>
          </ac:spMkLst>
        </pc:spChg>
        <pc:spChg chg="add mod">
          <ac:chgData name="박도영" userId="2cca637f-c909-4010-ade8-44c56d6e6485" providerId="ADAL" clId="{16D476C6-16AD-4C54-929A-79DFE7399764}" dt="2022-03-28T13:28:44.247" v="8944"/>
          <ac:spMkLst>
            <pc:docMk/>
            <pc:sldMk cId="946767206" sldId="265"/>
            <ac:spMk id="14" creationId="{8D15A8BF-68CD-4961-9F53-B7F0ABDC5DD8}"/>
          </ac:spMkLst>
        </pc:spChg>
        <pc:spChg chg="add mod">
          <ac:chgData name="박도영" userId="2cca637f-c909-4010-ade8-44c56d6e6485" providerId="ADAL" clId="{16D476C6-16AD-4C54-929A-79DFE7399764}" dt="2022-03-28T12:51:45.020" v="7731" actId="20577"/>
          <ac:spMkLst>
            <pc:docMk/>
            <pc:sldMk cId="946767206" sldId="265"/>
            <ac:spMk id="16" creationId="{DDAB8001-3050-4FE1-BE2B-62F8F7A61197}"/>
          </ac:spMkLst>
        </pc:spChg>
        <pc:spChg chg="add mod">
          <ac:chgData name="박도영" userId="2cca637f-c909-4010-ade8-44c56d6e6485" providerId="ADAL" clId="{16D476C6-16AD-4C54-929A-79DFE7399764}" dt="2022-03-28T13:01:29.086" v="8897" actId="1076"/>
          <ac:spMkLst>
            <pc:docMk/>
            <pc:sldMk cId="946767206" sldId="265"/>
            <ac:spMk id="17" creationId="{395C77B6-BEAA-49D1-8DA4-574C26AB2937}"/>
          </ac:spMkLst>
        </pc:spChg>
        <pc:spChg chg="del mod">
          <ac:chgData name="박도영" userId="2cca637f-c909-4010-ade8-44c56d6e6485" providerId="ADAL" clId="{16D476C6-16AD-4C54-929A-79DFE7399764}" dt="2022-03-28T11:54:15.125" v="5666" actId="478"/>
          <ac:spMkLst>
            <pc:docMk/>
            <pc:sldMk cId="946767206" sldId="265"/>
            <ac:spMk id="21" creationId="{FE9EA27F-79CB-4D78-A3A3-1D5978ED91E4}"/>
          </ac:spMkLst>
        </pc:spChg>
        <pc:spChg chg="add del mod">
          <ac:chgData name="박도영" userId="2cca637f-c909-4010-ade8-44c56d6e6485" providerId="ADAL" clId="{16D476C6-16AD-4C54-929A-79DFE7399764}" dt="2022-03-28T12:52:34.165" v="7742" actId="478"/>
          <ac:spMkLst>
            <pc:docMk/>
            <pc:sldMk cId="946767206" sldId="265"/>
            <ac:spMk id="22" creationId="{E135623D-7CEF-45C9-99E7-3A709DE3E570}"/>
          </ac:spMkLst>
        </pc:spChg>
        <pc:spChg chg="add mod">
          <ac:chgData name="박도영" userId="2cca637f-c909-4010-ade8-44c56d6e6485" providerId="ADAL" clId="{16D476C6-16AD-4C54-929A-79DFE7399764}" dt="2022-03-28T13:29:52.420" v="8950" actId="20577"/>
          <ac:spMkLst>
            <pc:docMk/>
            <pc:sldMk cId="946767206" sldId="265"/>
            <ac:spMk id="23" creationId="{2654DE5C-328D-4689-A569-AC98B215EE80}"/>
          </ac:spMkLst>
        </pc:spChg>
        <pc:picChg chg="del">
          <ac:chgData name="박도영" userId="2cca637f-c909-4010-ade8-44c56d6e6485" providerId="ADAL" clId="{16D476C6-16AD-4C54-929A-79DFE7399764}" dt="2022-03-28T08:21:33.163" v="3594" actId="478"/>
          <ac:picMkLst>
            <pc:docMk/>
            <pc:sldMk cId="946767206" sldId="265"/>
            <ac:picMk id="3" creationId="{D122C1B8-FE13-4086-9CF6-13FBCDBFB424}"/>
          </ac:picMkLst>
        </pc:picChg>
        <pc:picChg chg="add mod">
          <ac:chgData name="박도영" userId="2cca637f-c909-4010-ade8-44c56d6e6485" providerId="ADAL" clId="{16D476C6-16AD-4C54-929A-79DFE7399764}" dt="2022-03-28T13:01:29.086" v="8897" actId="1076"/>
          <ac:picMkLst>
            <pc:docMk/>
            <pc:sldMk cId="946767206" sldId="265"/>
            <ac:picMk id="4" creationId="{43C9243C-B1FC-400B-B1A8-C41CDF7A1294}"/>
          </ac:picMkLst>
        </pc:picChg>
        <pc:picChg chg="add del">
          <ac:chgData name="박도영" userId="2cca637f-c909-4010-ade8-44c56d6e6485" providerId="ADAL" clId="{16D476C6-16AD-4C54-929A-79DFE7399764}" dt="2022-03-28T08:21:33.163" v="3594" actId="478"/>
          <ac:picMkLst>
            <pc:docMk/>
            <pc:sldMk cId="946767206" sldId="265"/>
            <ac:picMk id="5" creationId="{BE736081-8BAF-4F95-B683-41E30116D044}"/>
          </ac:picMkLst>
        </pc:picChg>
      </pc:sldChg>
      <pc:sldChg chg="addSp delSp modSp add mod ord">
        <pc:chgData name="박도영" userId="2cca637f-c909-4010-ade8-44c56d6e6485" providerId="ADAL" clId="{16D476C6-16AD-4C54-929A-79DFE7399764}" dt="2022-03-28T13:28:21.137" v="8935"/>
        <pc:sldMkLst>
          <pc:docMk/>
          <pc:sldMk cId="94921300" sldId="266"/>
        </pc:sldMkLst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14" creationId="{F4C11571-6593-4EE4-B66C-A2FB49FF815D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15" creationId="{0F1BA290-7591-4883-9D98-9E4F2941D239}"/>
          </ac:spMkLst>
        </pc:spChg>
        <pc:spChg chg="add del mod">
          <ac:chgData name="박도영" userId="2cca637f-c909-4010-ade8-44c56d6e6485" providerId="ADAL" clId="{16D476C6-16AD-4C54-929A-79DFE7399764}" dt="2022-03-28T08:44:27.526" v="4242" actId="478"/>
          <ac:spMkLst>
            <pc:docMk/>
            <pc:sldMk cId="94921300" sldId="266"/>
            <ac:spMk id="16" creationId="{B7963C64-763C-4780-A31D-FC9575B6EE93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17" creationId="{14F3595A-1391-4E07-A4A7-38052F5F32BD}"/>
          </ac:spMkLst>
        </pc:spChg>
        <pc:spChg chg="del mod">
          <ac:chgData name="박도영" userId="2cca637f-c909-4010-ade8-44c56d6e6485" providerId="ADAL" clId="{16D476C6-16AD-4C54-929A-79DFE7399764}" dt="2022-03-28T13:28:06.702" v="8929" actId="478"/>
          <ac:spMkLst>
            <pc:docMk/>
            <pc:sldMk cId="94921300" sldId="266"/>
            <ac:spMk id="21" creationId="{FE9EA27F-79CB-4D78-A3A3-1D5978ED91E4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22" creationId="{F7C8306B-58E1-412C-A074-CCE072E9509F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23" creationId="{219308D8-F23C-4AA0-9211-8AB87D993DAA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24" creationId="{BE1C07A2-14A0-4EA8-AEFC-1BA5FB3DDA32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25" creationId="{2686A36A-B99D-43B5-BB89-B747B95033DC}"/>
          </ac:spMkLst>
        </pc:spChg>
        <pc:spChg chg="del mod">
          <ac:chgData name="박도영" userId="2cca637f-c909-4010-ade8-44c56d6e6485" providerId="ADAL" clId="{16D476C6-16AD-4C54-929A-79DFE7399764}" dt="2022-03-28T08:42:40.656" v="4202" actId="478"/>
          <ac:spMkLst>
            <pc:docMk/>
            <pc:sldMk cId="94921300" sldId="266"/>
            <ac:spMk id="26" creationId="{0010DB17-2E50-4E1A-84BA-38F4963C8BB8}"/>
          </ac:spMkLst>
        </pc:spChg>
        <pc:spChg chg="add del mod">
          <ac:chgData name="박도영" userId="2cca637f-c909-4010-ade8-44c56d6e6485" providerId="ADAL" clId="{16D476C6-16AD-4C54-929A-79DFE7399764}" dt="2022-03-28T13:28:20.870" v="8934" actId="478"/>
          <ac:spMkLst>
            <pc:docMk/>
            <pc:sldMk cId="94921300" sldId="266"/>
            <ac:spMk id="26" creationId="{63E5610F-F047-49FD-B2C8-83936CC5C2E6}"/>
          </ac:spMkLst>
        </pc:spChg>
        <pc:spChg chg="add mod">
          <ac:chgData name="박도영" userId="2cca637f-c909-4010-ade8-44c56d6e6485" providerId="ADAL" clId="{16D476C6-16AD-4C54-929A-79DFE7399764}" dt="2022-03-28T13:28:21.137" v="8935"/>
          <ac:spMkLst>
            <pc:docMk/>
            <pc:sldMk cId="94921300" sldId="266"/>
            <ac:spMk id="27" creationId="{CB59403A-41B7-4D14-A7FB-EE7DB4594F11}"/>
          </ac:spMkLst>
        </pc:spChg>
        <pc:spChg chg="del">
          <ac:chgData name="박도영" userId="2cca637f-c909-4010-ade8-44c56d6e6485" providerId="ADAL" clId="{16D476C6-16AD-4C54-929A-79DFE7399764}" dt="2022-03-28T08:39:04.455" v="4005" actId="478"/>
          <ac:spMkLst>
            <pc:docMk/>
            <pc:sldMk cId="94921300" sldId="266"/>
            <ac:spMk id="28" creationId="{F3B6DC11-8E59-4A71-8965-D2E5F74AE0BE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29" creationId="{60E22451-563C-4F32-B953-994BE00041F2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30" creationId="{35E7940E-E10B-4AF7-9B34-0000A215C89D}"/>
          </ac:spMkLst>
        </pc:spChg>
        <pc:spChg chg="add mod">
          <ac:chgData name="박도영" userId="2cca637f-c909-4010-ade8-44c56d6e6485" providerId="ADAL" clId="{16D476C6-16AD-4C54-929A-79DFE7399764}" dt="2022-03-28T08:54:53.101" v="4527" actId="12"/>
          <ac:spMkLst>
            <pc:docMk/>
            <pc:sldMk cId="94921300" sldId="266"/>
            <ac:spMk id="31" creationId="{69851AE9-50AA-4EE0-9737-9A82C8FC26F8}"/>
          </ac:spMkLst>
        </pc:spChg>
        <pc:picChg chg="del">
          <ac:chgData name="박도영" userId="2cca637f-c909-4010-ade8-44c56d6e6485" providerId="ADAL" clId="{16D476C6-16AD-4C54-929A-79DFE7399764}" dt="2022-03-28T08:39:04.455" v="4005" actId="478"/>
          <ac:picMkLst>
            <pc:docMk/>
            <pc:sldMk cId="94921300" sldId="266"/>
            <ac:picMk id="3" creationId="{D122C1B8-FE13-4086-9CF6-13FBCDBFB424}"/>
          </ac:picMkLst>
        </pc:picChg>
        <pc:picChg chg="del">
          <ac:chgData name="박도영" userId="2cca637f-c909-4010-ade8-44c56d6e6485" providerId="ADAL" clId="{16D476C6-16AD-4C54-929A-79DFE7399764}" dt="2022-03-28T08:39:04.455" v="4005" actId="478"/>
          <ac:picMkLst>
            <pc:docMk/>
            <pc:sldMk cId="94921300" sldId="266"/>
            <ac:picMk id="27" creationId="{D2C31349-1790-4794-AB11-EC78C80B8991}"/>
          </ac:picMkLst>
        </pc:picChg>
        <pc:picChg chg="add del mod">
          <ac:chgData name="박도영" userId="2cca637f-c909-4010-ade8-44c56d6e6485" providerId="ADAL" clId="{16D476C6-16AD-4C54-929A-79DFE7399764}" dt="2022-03-28T11:54:43.711" v="5673" actId="478"/>
          <ac:picMkLst>
            <pc:docMk/>
            <pc:sldMk cId="94921300" sldId="266"/>
            <ac:picMk id="32" creationId="{863E4A3D-894E-42C7-8851-755283A3C380}"/>
          </ac:picMkLst>
        </pc:picChg>
        <pc:cxnChg chg="add del mod">
          <ac:chgData name="박도영" userId="2cca637f-c909-4010-ade8-44c56d6e6485" providerId="ADAL" clId="{16D476C6-16AD-4C54-929A-79DFE7399764}" dt="2022-03-28T08:47:44.102" v="4328" actId="11529"/>
          <ac:cxnSpMkLst>
            <pc:docMk/>
            <pc:sldMk cId="94921300" sldId="266"/>
            <ac:cxnSpMk id="4" creationId="{069D6273-DEA4-4D7D-9339-A2F957ED159D}"/>
          </ac:cxnSpMkLst>
        </pc:cxnChg>
      </pc:sldChg>
      <pc:sldChg chg="addSp delSp modSp add mod">
        <pc:chgData name="박도영" userId="2cca637f-c909-4010-ade8-44c56d6e6485" providerId="ADAL" clId="{16D476C6-16AD-4C54-929A-79DFE7399764}" dt="2022-03-28T13:28:27.303" v="8936" actId="1076"/>
        <pc:sldMkLst>
          <pc:docMk/>
          <pc:sldMk cId="1838371992" sldId="267"/>
        </pc:sldMkLst>
        <pc:spChg chg="add del mod">
          <ac:chgData name="박도영" userId="2cca637f-c909-4010-ade8-44c56d6e6485" providerId="ADAL" clId="{16D476C6-16AD-4C54-929A-79DFE7399764}" dt="2022-03-28T13:28:17.654" v="8932" actId="478"/>
          <ac:spMkLst>
            <pc:docMk/>
            <pc:sldMk cId="1838371992" sldId="267"/>
            <ac:spMk id="13" creationId="{23318756-765C-4E3A-9A29-6C2C0AC33BCE}"/>
          </ac:spMkLst>
        </pc:spChg>
        <pc:spChg chg="add mod">
          <ac:chgData name="박도영" userId="2cca637f-c909-4010-ade8-44c56d6e6485" providerId="ADAL" clId="{16D476C6-16AD-4C54-929A-79DFE7399764}" dt="2022-03-28T13:28:17.889" v="8933"/>
          <ac:spMkLst>
            <pc:docMk/>
            <pc:sldMk cId="1838371992" sldId="267"/>
            <ac:spMk id="14" creationId="{D89990BD-DE96-4E8D-AC09-9EF3E9EEDEB5}"/>
          </ac:spMkLst>
        </pc:spChg>
        <pc:spChg chg="del mod">
          <ac:chgData name="박도영" userId="2cca637f-c909-4010-ade8-44c56d6e6485" providerId="ADAL" clId="{16D476C6-16AD-4C54-929A-79DFE7399764}" dt="2022-03-28T13:28:03.361" v="8927" actId="478"/>
          <ac:spMkLst>
            <pc:docMk/>
            <pc:sldMk cId="1838371992" sldId="267"/>
            <ac:spMk id="21" creationId="{FE9EA27F-79CB-4D78-A3A3-1D5978ED91E4}"/>
          </ac:spMkLst>
        </pc:spChg>
        <pc:spChg chg="del">
          <ac:chgData name="박도영" userId="2cca637f-c909-4010-ade8-44c56d6e6485" providerId="ADAL" clId="{16D476C6-16AD-4C54-929A-79DFE7399764}" dt="2022-03-28T08:50:11.281" v="4332" actId="478"/>
          <ac:spMkLst>
            <pc:docMk/>
            <pc:sldMk cId="1838371992" sldId="267"/>
            <ac:spMk id="26" creationId="{0010DB17-2E50-4E1A-84BA-38F4963C8BB8}"/>
          </ac:spMkLst>
        </pc:spChg>
        <pc:spChg chg="mod">
          <ac:chgData name="박도영" userId="2cca637f-c909-4010-ade8-44c56d6e6485" providerId="ADAL" clId="{16D476C6-16AD-4C54-929A-79DFE7399764}" dt="2022-03-28T08:52:41.282" v="4454"/>
          <ac:spMkLst>
            <pc:docMk/>
            <pc:sldMk cId="1838371992" sldId="267"/>
            <ac:spMk id="28" creationId="{F3B6DC11-8E59-4A71-8965-D2E5F74AE0BE}"/>
          </ac:spMkLst>
        </pc:spChg>
        <pc:picChg chg="del">
          <ac:chgData name="박도영" userId="2cca637f-c909-4010-ade8-44c56d6e6485" providerId="ADAL" clId="{16D476C6-16AD-4C54-929A-79DFE7399764}" dt="2022-03-28T08:50:11.281" v="4332" actId="478"/>
          <ac:picMkLst>
            <pc:docMk/>
            <pc:sldMk cId="1838371992" sldId="267"/>
            <ac:picMk id="3" creationId="{D122C1B8-FE13-4086-9CF6-13FBCDBFB424}"/>
          </ac:picMkLst>
        </pc:picChg>
        <pc:picChg chg="add mod">
          <ac:chgData name="박도영" userId="2cca637f-c909-4010-ade8-44c56d6e6485" providerId="ADAL" clId="{16D476C6-16AD-4C54-929A-79DFE7399764}" dt="2022-03-28T13:28:27.303" v="8936" actId="1076"/>
          <ac:picMkLst>
            <pc:docMk/>
            <pc:sldMk cId="1838371992" sldId="267"/>
            <ac:picMk id="4" creationId="{A879DF63-FCA4-4001-92B3-549D61C007AE}"/>
          </ac:picMkLst>
        </pc:picChg>
        <pc:picChg chg="add mod">
          <ac:chgData name="박도영" userId="2cca637f-c909-4010-ade8-44c56d6e6485" providerId="ADAL" clId="{16D476C6-16AD-4C54-929A-79DFE7399764}" dt="2022-03-28T08:53:32.303" v="4467" actId="1076"/>
          <ac:picMkLst>
            <pc:docMk/>
            <pc:sldMk cId="1838371992" sldId="267"/>
            <ac:picMk id="6" creationId="{A727B907-6967-4148-B2A2-6F399C0A03E7}"/>
          </ac:picMkLst>
        </pc:picChg>
        <pc:picChg chg="del mod">
          <ac:chgData name="박도영" userId="2cca637f-c909-4010-ade8-44c56d6e6485" providerId="ADAL" clId="{16D476C6-16AD-4C54-929A-79DFE7399764}" dt="2022-03-28T08:51:47.441" v="4344" actId="478"/>
          <ac:picMkLst>
            <pc:docMk/>
            <pc:sldMk cId="1838371992" sldId="267"/>
            <ac:picMk id="27" creationId="{D2C31349-1790-4794-AB11-EC78C80B8991}"/>
          </ac:picMkLst>
        </pc:picChg>
      </pc:sldChg>
      <pc:sldChg chg="addSp delSp modSp add mod modNotesTx">
        <pc:chgData name="박도영" userId="2cca637f-c909-4010-ade8-44c56d6e6485" providerId="ADAL" clId="{16D476C6-16AD-4C54-929A-79DFE7399764}" dt="2022-03-28T13:28:37.077" v="8940"/>
        <pc:sldMkLst>
          <pc:docMk/>
          <pc:sldMk cId="3062688830" sldId="268"/>
        </pc:sldMkLst>
        <pc:spChg chg="del">
          <ac:chgData name="박도영" userId="2cca637f-c909-4010-ade8-44c56d6e6485" providerId="ADAL" clId="{16D476C6-16AD-4C54-929A-79DFE7399764}" dt="2022-03-28T11:11:58.375" v="4529" actId="478"/>
          <ac:spMkLst>
            <pc:docMk/>
            <pc:sldMk cId="3062688830" sldId="268"/>
            <ac:spMk id="14" creationId="{F4C11571-6593-4EE4-B66C-A2FB49FF815D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15" creationId="{0F1BA290-7591-4883-9D98-9E4F2941D239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17" creationId="{14F3595A-1391-4E07-A4A7-38052F5F32BD}"/>
          </ac:spMkLst>
        </pc:spChg>
        <pc:spChg chg="del mod">
          <ac:chgData name="박도영" userId="2cca637f-c909-4010-ade8-44c56d6e6485" providerId="ADAL" clId="{16D476C6-16AD-4C54-929A-79DFE7399764}" dt="2022-03-28T13:28:36.780" v="8939" actId="478"/>
          <ac:spMkLst>
            <pc:docMk/>
            <pc:sldMk cId="3062688830" sldId="268"/>
            <ac:spMk id="21" creationId="{FE9EA27F-79CB-4D78-A3A3-1D5978ED91E4}"/>
          </ac:spMkLst>
        </pc:spChg>
        <pc:spChg chg="add mod">
          <ac:chgData name="박도영" userId="2cca637f-c909-4010-ade8-44c56d6e6485" providerId="ADAL" clId="{16D476C6-16AD-4C54-929A-79DFE7399764}" dt="2022-03-28T13:28:37.077" v="8940"/>
          <ac:spMkLst>
            <pc:docMk/>
            <pc:sldMk cId="3062688830" sldId="268"/>
            <ac:spMk id="22" creationId="{7E5F9185-F192-4C5E-91F0-E1C650F9B000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22" creationId="{F7C8306B-58E1-412C-A074-CCE072E9509F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23" creationId="{219308D8-F23C-4AA0-9211-8AB87D993DAA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24" creationId="{BE1C07A2-14A0-4EA8-AEFC-1BA5FB3DDA32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25" creationId="{2686A36A-B99D-43B5-BB89-B747B95033DC}"/>
          </ac:spMkLst>
        </pc:spChg>
        <pc:spChg chg="add mod">
          <ac:chgData name="박도영" userId="2cca637f-c909-4010-ade8-44c56d6e6485" providerId="ADAL" clId="{16D476C6-16AD-4C54-929A-79DFE7399764}" dt="2022-03-28T11:27:16.199" v="4548"/>
          <ac:spMkLst>
            <pc:docMk/>
            <pc:sldMk cId="3062688830" sldId="268"/>
            <ac:spMk id="26" creationId="{655174AA-4BF7-40BB-815D-9C9AC4EBB4D4}"/>
          </ac:spMkLst>
        </pc:spChg>
        <pc:spChg chg="add mod">
          <ac:chgData name="박도영" userId="2cca637f-c909-4010-ade8-44c56d6e6485" providerId="ADAL" clId="{16D476C6-16AD-4C54-929A-79DFE7399764}" dt="2022-03-28T12:39:07.328" v="7254" actId="14100"/>
          <ac:spMkLst>
            <pc:docMk/>
            <pc:sldMk cId="3062688830" sldId="268"/>
            <ac:spMk id="27" creationId="{3DCCFDA2-FC2D-47CD-969B-8B34F20E0998}"/>
          </ac:spMkLst>
        </pc:spChg>
        <pc:spChg chg="add mod">
          <ac:chgData name="박도영" userId="2cca637f-c909-4010-ade8-44c56d6e6485" providerId="ADAL" clId="{16D476C6-16AD-4C54-929A-79DFE7399764}" dt="2022-03-28T12:07:09.518" v="6454" actId="1076"/>
          <ac:spMkLst>
            <pc:docMk/>
            <pc:sldMk cId="3062688830" sldId="268"/>
            <ac:spMk id="28" creationId="{5250E84B-A6E3-4D8B-AF2B-1BD5C26CE2E8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29" creationId="{60E22451-563C-4F32-B953-994BE00041F2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30" creationId="{35E7940E-E10B-4AF7-9B34-0000A215C89D}"/>
          </ac:spMkLst>
        </pc:spChg>
        <pc:spChg chg="add mod">
          <ac:chgData name="박도영" userId="2cca637f-c909-4010-ade8-44c56d6e6485" providerId="ADAL" clId="{16D476C6-16AD-4C54-929A-79DFE7399764}" dt="2022-03-28T12:53:52.531" v="7882" actId="1076"/>
          <ac:spMkLst>
            <pc:docMk/>
            <pc:sldMk cId="3062688830" sldId="268"/>
            <ac:spMk id="31" creationId="{1988E0C2-7724-433C-A1E4-09BB09751A4B}"/>
          </ac:spMkLst>
        </pc:spChg>
        <pc:spChg chg="add mod">
          <ac:chgData name="박도영" userId="2cca637f-c909-4010-ade8-44c56d6e6485" providerId="ADAL" clId="{16D476C6-16AD-4C54-929A-79DFE7399764}" dt="2022-03-28T11:52:59.918" v="5660" actId="1036"/>
          <ac:spMkLst>
            <pc:docMk/>
            <pc:sldMk cId="3062688830" sldId="268"/>
            <ac:spMk id="32" creationId="{2D2E320D-B78B-4807-BC6C-101679FE2423}"/>
          </ac:spMkLst>
        </pc:spChg>
        <pc:spChg chg="add mod">
          <ac:chgData name="박도영" userId="2cca637f-c909-4010-ade8-44c56d6e6485" providerId="ADAL" clId="{16D476C6-16AD-4C54-929A-79DFE7399764}" dt="2022-03-28T11:51:50.473" v="5629" actId="1036"/>
          <ac:spMkLst>
            <pc:docMk/>
            <pc:sldMk cId="3062688830" sldId="268"/>
            <ac:spMk id="33" creationId="{E92F8DED-71E9-492A-BD02-EEB1AED53092}"/>
          </ac:spMkLst>
        </pc:spChg>
        <pc:spChg chg="add del mod">
          <ac:chgData name="박도영" userId="2cca637f-c909-4010-ade8-44c56d6e6485" providerId="ADAL" clId="{16D476C6-16AD-4C54-929A-79DFE7399764}" dt="2022-03-28T11:56:23.784" v="5742"/>
          <ac:spMkLst>
            <pc:docMk/>
            <pc:sldMk cId="3062688830" sldId="268"/>
            <ac:spMk id="34" creationId="{63263D7D-BA26-463D-B573-00BD91FEEBAF}"/>
          </ac:spMkLst>
        </pc:spChg>
        <pc:spChg chg="add del mod">
          <ac:chgData name="박도영" userId="2cca637f-c909-4010-ade8-44c56d6e6485" providerId="ADAL" clId="{16D476C6-16AD-4C54-929A-79DFE7399764}" dt="2022-03-28T11:56:23.784" v="5742"/>
          <ac:spMkLst>
            <pc:docMk/>
            <pc:sldMk cId="3062688830" sldId="268"/>
            <ac:spMk id="35" creationId="{BE6345F0-B0BD-4277-A6D8-AD21BBC9DD8E}"/>
          </ac:spMkLst>
        </pc:spChg>
        <pc:spChg chg="add mod">
          <ac:chgData name="박도영" userId="2cca637f-c909-4010-ade8-44c56d6e6485" providerId="ADAL" clId="{16D476C6-16AD-4C54-929A-79DFE7399764}" dt="2022-03-28T12:07:53.634" v="6525" actId="20577"/>
          <ac:spMkLst>
            <pc:docMk/>
            <pc:sldMk cId="3062688830" sldId="268"/>
            <ac:spMk id="36" creationId="{27CDC199-6F00-42D3-A109-793D5D49BF57}"/>
          </ac:spMkLst>
        </pc:spChg>
        <pc:picChg chg="add mod">
          <ac:chgData name="박도영" userId="2cca637f-c909-4010-ade8-44c56d6e6485" providerId="ADAL" clId="{16D476C6-16AD-4C54-929A-79DFE7399764}" dt="2022-03-28T12:39:11.597" v="7255" actId="1076"/>
          <ac:picMkLst>
            <pc:docMk/>
            <pc:sldMk cId="3062688830" sldId="268"/>
            <ac:picMk id="3" creationId="{A70BFAE8-70C6-4281-842B-BA1CDB0589FE}"/>
          </ac:picMkLst>
        </pc:picChg>
        <pc:picChg chg="add mod">
          <ac:chgData name="박도영" userId="2cca637f-c909-4010-ade8-44c56d6e6485" providerId="ADAL" clId="{16D476C6-16AD-4C54-929A-79DFE7399764}" dt="2022-03-28T11:50:42.971" v="5579" actId="1076"/>
          <ac:picMkLst>
            <pc:docMk/>
            <pc:sldMk cId="3062688830" sldId="268"/>
            <ac:picMk id="5" creationId="{C0F7FF20-67EB-4F6A-A839-BB0BDCC0817E}"/>
          </ac:picMkLst>
        </pc:picChg>
        <pc:picChg chg="add mod">
          <ac:chgData name="박도영" userId="2cca637f-c909-4010-ade8-44c56d6e6485" providerId="ADAL" clId="{16D476C6-16AD-4C54-929A-79DFE7399764}" dt="2022-03-28T11:50:42.971" v="5579" actId="1076"/>
          <ac:picMkLst>
            <pc:docMk/>
            <pc:sldMk cId="3062688830" sldId="268"/>
            <ac:picMk id="7" creationId="{5B5B8A4C-6FB7-4F72-AFE7-4567838CC61F}"/>
          </ac:picMkLst>
        </pc:picChg>
      </pc:sldChg>
      <pc:sldChg chg="addSp delSp modSp add mod">
        <pc:chgData name="박도영" userId="2cca637f-c909-4010-ade8-44c56d6e6485" providerId="ADAL" clId="{16D476C6-16AD-4C54-929A-79DFE7399764}" dt="2022-03-28T13:28:33.110" v="8938"/>
        <pc:sldMkLst>
          <pc:docMk/>
          <pc:sldMk cId="781047656" sldId="269"/>
        </pc:sldMkLst>
        <pc:spChg chg="add mod">
          <ac:chgData name="박도영" userId="2cca637f-c909-4010-ade8-44c56d6e6485" providerId="ADAL" clId="{16D476C6-16AD-4C54-929A-79DFE7399764}" dt="2022-03-28T13:28:33.110" v="8938"/>
          <ac:spMkLst>
            <pc:docMk/>
            <pc:sldMk cId="781047656" sldId="269"/>
            <ac:spMk id="12" creationId="{725647A1-56C0-4173-9815-1CFD998696FB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14" creationId="{F4C11571-6593-4EE4-B66C-A2FB49FF815D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15" creationId="{0F1BA290-7591-4883-9D98-9E4F2941D239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17" creationId="{14F3595A-1391-4E07-A4A7-38052F5F32BD}"/>
          </ac:spMkLst>
        </pc:spChg>
        <pc:spChg chg="del mod">
          <ac:chgData name="박도영" userId="2cca637f-c909-4010-ade8-44c56d6e6485" providerId="ADAL" clId="{16D476C6-16AD-4C54-929A-79DFE7399764}" dt="2022-03-28T13:28:32.829" v="8937" actId="478"/>
          <ac:spMkLst>
            <pc:docMk/>
            <pc:sldMk cId="781047656" sldId="269"/>
            <ac:spMk id="21" creationId="{FE9EA27F-79CB-4D78-A3A3-1D5978ED91E4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22" creationId="{F7C8306B-58E1-412C-A074-CCE072E9509F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23" creationId="{219308D8-F23C-4AA0-9211-8AB87D993DAA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24" creationId="{BE1C07A2-14A0-4EA8-AEFC-1BA5FB3DDA32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25" creationId="{2686A36A-B99D-43B5-BB89-B747B95033DC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29" creationId="{60E22451-563C-4F32-B953-994BE00041F2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30" creationId="{35E7940E-E10B-4AF7-9B34-0000A215C89D}"/>
          </ac:spMkLst>
        </pc:spChg>
        <pc:picChg chg="mod">
          <ac:chgData name="박도영" userId="2cca637f-c909-4010-ade8-44c56d6e6485" providerId="ADAL" clId="{16D476C6-16AD-4C54-929A-79DFE7399764}" dt="2022-03-28T11:54:57.763" v="5677" actId="1076"/>
          <ac:picMkLst>
            <pc:docMk/>
            <pc:sldMk cId="781047656" sldId="269"/>
            <ac:picMk id="32" creationId="{863E4A3D-894E-42C7-8851-755283A3C380}"/>
          </ac:picMkLst>
        </pc:picChg>
      </pc:sldChg>
      <pc:sldChg chg="addSp delSp modSp add mod modNotesTx">
        <pc:chgData name="박도영" userId="2cca637f-c909-4010-ade8-44c56d6e6485" providerId="ADAL" clId="{16D476C6-16AD-4C54-929A-79DFE7399764}" dt="2022-03-28T13:28:40.827" v="8942"/>
        <pc:sldMkLst>
          <pc:docMk/>
          <pc:sldMk cId="2769535156" sldId="270"/>
        </pc:sldMkLst>
        <pc:spChg chg="del mod">
          <ac:chgData name="박도영" userId="2cca637f-c909-4010-ade8-44c56d6e6485" providerId="ADAL" clId="{16D476C6-16AD-4C54-929A-79DFE7399764}" dt="2022-03-28T13:28:40.561" v="8941" actId="478"/>
          <ac:spMkLst>
            <pc:docMk/>
            <pc:sldMk cId="2769535156" sldId="270"/>
            <ac:spMk id="21" creationId="{FE9EA27F-79CB-4D78-A3A3-1D5978ED91E4}"/>
          </ac:spMkLst>
        </pc:spChg>
        <pc:spChg chg="add mod">
          <ac:chgData name="박도영" userId="2cca637f-c909-4010-ade8-44c56d6e6485" providerId="ADAL" clId="{16D476C6-16AD-4C54-929A-79DFE7399764}" dt="2022-03-28T12:40:26.906" v="7282" actId="14100"/>
          <ac:spMkLst>
            <pc:docMk/>
            <pc:sldMk cId="2769535156" sldId="270"/>
            <ac:spMk id="22" creationId="{D3519B38-9654-4968-8B53-FA3C31623B6A}"/>
          </ac:spMkLst>
        </pc:spChg>
        <pc:spChg chg="add mod">
          <ac:chgData name="박도영" userId="2cca637f-c909-4010-ade8-44c56d6e6485" providerId="ADAL" clId="{16D476C6-16AD-4C54-929A-79DFE7399764}" dt="2022-03-28T12:40:32.182" v="7283" actId="14100"/>
          <ac:spMkLst>
            <pc:docMk/>
            <pc:sldMk cId="2769535156" sldId="270"/>
            <ac:spMk id="23" creationId="{2B5174C3-E5C4-454B-8B86-286B65574599}"/>
          </ac:spMkLst>
        </pc:spChg>
        <pc:spChg chg="add mod">
          <ac:chgData name="박도영" userId="2cca637f-c909-4010-ade8-44c56d6e6485" providerId="ADAL" clId="{16D476C6-16AD-4C54-929A-79DFE7399764}" dt="2022-03-28T12:40:36.938" v="7285" actId="14100"/>
          <ac:spMkLst>
            <pc:docMk/>
            <pc:sldMk cId="2769535156" sldId="270"/>
            <ac:spMk id="24" creationId="{48AA7A8D-8C13-48C2-A7ED-BD6949D59980}"/>
          </ac:spMkLst>
        </pc:spChg>
        <pc:spChg chg="add mod">
          <ac:chgData name="박도영" userId="2cca637f-c909-4010-ade8-44c56d6e6485" providerId="ADAL" clId="{16D476C6-16AD-4C54-929A-79DFE7399764}" dt="2022-03-28T12:40:34.882" v="7284" actId="14100"/>
          <ac:spMkLst>
            <pc:docMk/>
            <pc:sldMk cId="2769535156" sldId="270"/>
            <ac:spMk id="25" creationId="{4C4FB7A1-898A-4505-891A-07589B5D2F06}"/>
          </ac:spMkLst>
        </pc:spChg>
        <pc:spChg chg="del mod">
          <ac:chgData name="박도영" userId="2cca637f-c909-4010-ade8-44c56d6e6485" providerId="ADAL" clId="{16D476C6-16AD-4C54-929A-79DFE7399764}" dt="2022-03-28T12:08:15.758" v="6530" actId="478"/>
          <ac:spMkLst>
            <pc:docMk/>
            <pc:sldMk cId="2769535156" sldId="270"/>
            <ac:spMk id="27" creationId="{3DCCFDA2-FC2D-47CD-969B-8B34F20E0998}"/>
          </ac:spMkLst>
        </pc:spChg>
        <pc:spChg chg="add mod">
          <ac:chgData name="박도영" userId="2cca637f-c909-4010-ade8-44c56d6e6485" providerId="ADAL" clId="{16D476C6-16AD-4C54-929A-79DFE7399764}" dt="2022-03-28T13:28:40.827" v="8942"/>
          <ac:spMkLst>
            <pc:docMk/>
            <pc:sldMk cId="2769535156" sldId="270"/>
            <ac:spMk id="27" creationId="{5D911026-C18A-4403-9041-B9FB2520E1B4}"/>
          </ac:spMkLst>
        </pc:spChg>
        <pc:spChg chg="del">
          <ac:chgData name="박도영" userId="2cca637f-c909-4010-ade8-44c56d6e6485" providerId="ADAL" clId="{16D476C6-16AD-4C54-929A-79DFE7399764}" dt="2022-03-28T12:00:34.937" v="6013" actId="478"/>
          <ac:spMkLst>
            <pc:docMk/>
            <pc:sldMk cId="2769535156" sldId="270"/>
            <ac:spMk id="28" creationId="{5250E84B-A6E3-4D8B-AF2B-1BD5C26CE2E8}"/>
          </ac:spMkLst>
        </pc:spChg>
        <pc:spChg chg="add del mod">
          <ac:chgData name="박도영" userId="2cca637f-c909-4010-ade8-44c56d6e6485" providerId="ADAL" clId="{16D476C6-16AD-4C54-929A-79DFE7399764}" dt="2022-03-28T12:39:16.758" v="7256" actId="478"/>
          <ac:spMkLst>
            <pc:docMk/>
            <pc:sldMk cId="2769535156" sldId="270"/>
            <ac:spMk id="29" creationId="{5BDED655-BF06-4060-8AA1-759D5C7A5657}"/>
          </ac:spMkLst>
        </pc:spChg>
        <pc:spChg chg="mod">
          <ac:chgData name="박도영" userId="2cca637f-c909-4010-ade8-44c56d6e6485" providerId="ADAL" clId="{16D476C6-16AD-4C54-929A-79DFE7399764}" dt="2022-03-28T12:43:18.873" v="7334" actId="1037"/>
          <ac:spMkLst>
            <pc:docMk/>
            <pc:sldMk cId="2769535156" sldId="270"/>
            <ac:spMk id="31" creationId="{1988E0C2-7724-433C-A1E4-09BB09751A4B}"/>
          </ac:spMkLst>
        </pc:spChg>
        <pc:spChg chg="del mod">
          <ac:chgData name="박도영" userId="2cca637f-c909-4010-ade8-44c56d6e6485" providerId="ADAL" clId="{16D476C6-16AD-4C54-929A-79DFE7399764}" dt="2022-03-28T11:56:13.608" v="5740" actId="478"/>
          <ac:spMkLst>
            <pc:docMk/>
            <pc:sldMk cId="2769535156" sldId="270"/>
            <ac:spMk id="32" creationId="{2D2E320D-B78B-4807-BC6C-101679FE2423}"/>
          </ac:spMkLst>
        </pc:spChg>
        <pc:spChg chg="del">
          <ac:chgData name="박도영" userId="2cca637f-c909-4010-ade8-44c56d6e6485" providerId="ADAL" clId="{16D476C6-16AD-4C54-929A-79DFE7399764}" dt="2022-03-28T12:00:36.580" v="6014" actId="478"/>
          <ac:spMkLst>
            <pc:docMk/>
            <pc:sldMk cId="2769535156" sldId="270"/>
            <ac:spMk id="33" creationId="{E92F8DED-71E9-492A-BD02-EEB1AED53092}"/>
          </ac:spMkLst>
        </pc:spChg>
        <pc:spChg chg="add del mod">
          <ac:chgData name="박도영" userId="2cca637f-c909-4010-ade8-44c56d6e6485" providerId="ADAL" clId="{16D476C6-16AD-4C54-929A-79DFE7399764}" dt="2022-03-28T12:08:49.324" v="6577"/>
          <ac:spMkLst>
            <pc:docMk/>
            <pc:sldMk cId="2769535156" sldId="270"/>
            <ac:spMk id="34" creationId="{870EFC62-A592-4F45-B2D2-9E614CCD4AD0}"/>
          </ac:spMkLst>
        </pc:spChg>
        <pc:spChg chg="add mod">
          <ac:chgData name="박도영" userId="2cca637f-c909-4010-ade8-44c56d6e6485" providerId="ADAL" clId="{16D476C6-16AD-4C54-929A-79DFE7399764}" dt="2022-03-28T12:38:50.453" v="7251" actId="1076"/>
          <ac:spMkLst>
            <pc:docMk/>
            <pc:sldMk cId="2769535156" sldId="270"/>
            <ac:spMk id="36" creationId="{8F98BC09-239C-4E02-B727-099AEAC2AA56}"/>
          </ac:spMkLst>
        </pc:spChg>
        <pc:spChg chg="add mod">
          <ac:chgData name="박도영" userId="2cca637f-c909-4010-ade8-44c56d6e6485" providerId="ADAL" clId="{16D476C6-16AD-4C54-929A-79DFE7399764}" dt="2022-03-28T12:41:07.593" v="7296" actId="20577"/>
          <ac:spMkLst>
            <pc:docMk/>
            <pc:sldMk cId="2769535156" sldId="270"/>
            <ac:spMk id="37" creationId="{9A51104D-2557-4BB0-B115-4A605B7FA3F0}"/>
          </ac:spMkLst>
        </pc:spChg>
        <pc:spChg chg="add mod">
          <ac:chgData name="박도영" userId="2cca637f-c909-4010-ade8-44c56d6e6485" providerId="ADAL" clId="{16D476C6-16AD-4C54-929A-79DFE7399764}" dt="2022-03-28T12:39:31.375" v="7270" actId="20577"/>
          <ac:spMkLst>
            <pc:docMk/>
            <pc:sldMk cId="2769535156" sldId="270"/>
            <ac:spMk id="39" creationId="{C817872B-963D-4F70-BB3C-7213588D0108}"/>
          </ac:spMkLst>
        </pc:spChg>
        <pc:picChg chg="del">
          <ac:chgData name="박도영" userId="2cca637f-c909-4010-ade8-44c56d6e6485" providerId="ADAL" clId="{16D476C6-16AD-4C54-929A-79DFE7399764}" dt="2022-03-28T12:08:15.758" v="6530" actId="478"/>
          <ac:picMkLst>
            <pc:docMk/>
            <pc:sldMk cId="2769535156" sldId="270"/>
            <ac:picMk id="3" creationId="{A70BFAE8-70C6-4281-842B-BA1CDB0589FE}"/>
          </ac:picMkLst>
        </pc:picChg>
        <pc:picChg chg="add mod modCrop">
          <ac:chgData name="박도영" userId="2cca637f-c909-4010-ade8-44c56d6e6485" providerId="ADAL" clId="{16D476C6-16AD-4C54-929A-79DFE7399764}" dt="2022-03-28T12:41:49.536" v="7304" actId="14100"/>
          <ac:picMkLst>
            <pc:docMk/>
            <pc:sldMk cId="2769535156" sldId="270"/>
            <ac:picMk id="4" creationId="{40D15087-FE4C-43C8-8BA5-BF312E860E9A}"/>
          </ac:picMkLst>
        </pc:picChg>
        <pc:picChg chg="del">
          <ac:chgData name="박도영" userId="2cca637f-c909-4010-ade8-44c56d6e6485" providerId="ADAL" clId="{16D476C6-16AD-4C54-929A-79DFE7399764}" dt="2022-03-28T12:00:31.404" v="6011" actId="478"/>
          <ac:picMkLst>
            <pc:docMk/>
            <pc:sldMk cId="2769535156" sldId="270"/>
            <ac:picMk id="5" creationId="{C0F7FF20-67EB-4F6A-A839-BB0BDCC0817E}"/>
          </ac:picMkLst>
        </pc:picChg>
        <pc:picChg chg="del">
          <ac:chgData name="박도영" userId="2cca637f-c909-4010-ade8-44c56d6e6485" providerId="ADAL" clId="{16D476C6-16AD-4C54-929A-79DFE7399764}" dt="2022-03-28T12:00:32.857" v="6012" actId="478"/>
          <ac:picMkLst>
            <pc:docMk/>
            <pc:sldMk cId="2769535156" sldId="270"/>
            <ac:picMk id="7" creationId="{5B5B8A4C-6FB7-4F72-AFE7-4567838CC61F}"/>
          </ac:picMkLst>
        </pc:picChg>
        <pc:picChg chg="add mod">
          <ac:chgData name="박도영" userId="2cca637f-c909-4010-ade8-44c56d6e6485" providerId="ADAL" clId="{16D476C6-16AD-4C54-929A-79DFE7399764}" dt="2022-03-28T12:42:48.943" v="7311" actId="1076"/>
          <ac:picMkLst>
            <pc:docMk/>
            <pc:sldMk cId="2769535156" sldId="270"/>
            <ac:picMk id="8" creationId="{EDF84838-937F-40BD-9529-169551C2C76D}"/>
          </ac:picMkLst>
        </pc:picChg>
        <pc:picChg chg="add del mod">
          <ac:chgData name="박도영" userId="2cca637f-c909-4010-ade8-44c56d6e6485" providerId="ADAL" clId="{16D476C6-16AD-4C54-929A-79DFE7399764}" dt="2022-03-28T12:39:16.758" v="7256" actId="478"/>
          <ac:picMkLst>
            <pc:docMk/>
            <pc:sldMk cId="2769535156" sldId="270"/>
            <ac:picMk id="30" creationId="{C95FBD9D-698A-4EF0-83C5-8AFD700DE1DE}"/>
          </ac:picMkLst>
        </pc:picChg>
        <pc:picChg chg="add del mod">
          <ac:chgData name="박도영" userId="2cca637f-c909-4010-ade8-44c56d6e6485" providerId="ADAL" clId="{16D476C6-16AD-4C54-929A-79DFE7399764}" dt="2022-03-28T12:08:49.324" v="6577"/>
          <ac:picMkLst>
            <pc:docMk/>
            <pc:sldMk cId="2769535156" sldId="270"/>
            <ac:picMk id="35" creationId="{C6AB408F-B7D7-404D-A7DB-9983202AEB7C}"/>
          </ac:picMkLst>
        </pc:picChg>
        <pc:picChg chg="add mod modCrop">
          <ac:chgData name="박도영" userId="2cca637f-c909-4010-ade8-44c56d6e6485" providerId="ADAL" clId="{16D476C6-16AD-4C54-929A-79DFE7399764}" dt="2022-03-28T12:41:38.094" v="7302" actId="1076"/>
          <ac:picMkLst>
            <pc:docMk/>
            <pc:sldMk cId="2769535156" sldId="270"/>
            <ac:picMk id="38" creationId="{2A61ACC2-AEC8-492E-8C06-75DE7F22A7DE}"/>
          </ac:picMkLst>
        </pc:picChg>
        <pc:picChg chg="add mod">
          <ac:chgData name="박도영" userId="2cca637f-c909-4010-ade8-44c56d6e6485" providerId="ADAL" clId="{16D476C6-16AD-4C54-929A-79DFE7399764}" dt="2022-03-28T12:39:17.763" v="7257"/>
          <ac:picMkLst>
            <pc:docMk/>
            <pc:sldMk cId="2769535156" sldId="270"/>
            <ac:picMk id="40" creationId="{DE941D69-717E-4965-917D-9EF551B5E2F2}"/>
          </ac:picMkLst>
        </pc:picChg>
      </pc:sldChg>
      <pc:sldChg chg="add del">
        <pc:chgData name="박도영" userId="2cca637f-c909-4010-ade8-44c56d6e6485" providerId="ADAL" clId="{16D476C6-16AD-4C54-929A-79DFE7399764}" dt="2022-03-28T13:27:36.499" v="8900" actId="47"/>
        <pc:sldMkLst>
          <pc:docMk/>
          <pc:sldMk cId="3052390162" sldId="27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b589957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19b589957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ko-KR" altLang="en-US" b="0" i="0" dirty="0" err="1">
                <a:solidFill>
                  <a:srgbClr val="666666"/>
                </a:solidFill>
                <a:effectLst/>
                <a:latin typeface="Helvetica Neue"/>
              </a:rPr>
              <a:t>카디널리티는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전체 행에 대한 특정 컬럼의 중복 수치를 나타내는 지표로 중복도가 ‘낮으면’ </a:t>
            </a:r>
            <a:r>
              <a:rPr lang="ko-KR" altLang="en-US" b="0" i="0" dirty="0" err="1">
                <a:solidFill>
                  <a:srgbClr val="666666"/>
                </a:solidFill>
                <a:effectLst/>
                <a:latin typeface="Helvetica Neue"/>
              </a:rPr>
              <a:t>카디널리티가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‘</a:t>
            </a:r>
            <a:r>
              <a:rPr lang="ko-KR" altLang="en-US" b="0" i="0" dirty="0" err="1">
                <a:solidFill>
                  <a:srgbClr val="666666"/>
                </a:solidFill>
                <a:effectLst/>
                <a:latin typeface="Helvetica Neue"/>
              </a:rPr>
              <a:t>높다’고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표현한다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중복도가 ‘높으면’ </a:t>
            </a:r>
            <a:r>
              <a:rPr lang="ko-KR" altLang="en-US" b="0" i="0" dirty="0" err="1">
                <a:solidFill>
                  <a:srgbClr val="666666"/>
                </a:solidFill>
                <a:effectLst/>
                <a:latin typeface="Helvetica Neue"/>
              </a:rPr>
              <a:t>카디널리티가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‘</a:t>
            </a:r>
            <a:r>
              <a:rPr lang="ko-KR" altLang="en-US" b="0" i="0" dirty="0" err="1">
                <a:solidFill>
                  <a:srgbClr val="666666"/>
                </a:solidFill>
                <a:effectLst/>
                <a:latin typeface="Helvetica Neue"/>
              </a:rPr>
              <a:t>낮다’고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표현한다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Helvetica Neue"/>
              </a:rPr>
              <a:t>.</a:t>
            </a:r>
          </a:p>
          <a:p>
            <a:pPr algn="l"/>
            <a:endParaRPr lang="en-US" altLang="ko-KR" b="0" i="0" dirty="0">
              <a:solidFill>
                <a:srgbClr val="666666"/>
              </a:solidFill>
              <a:effectLst/>
              <a:latin typeface="Helvetica Neue"/>
            </a:endParaRP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카테고리 수만큼 벡터 수가 생성되어 카테고리가 너무 많은 경우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(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high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cardinality)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에는 적합하지 않음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 -&gt;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정도나 순서를 표현하는 특성으로 변경해주어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(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해안까지의 거리 등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)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ordinal encoding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진행해 줄 수 있음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ko-KR" b="0" i="0" dirty="0" err="1">
                <a:solidFill>
                  <a:srgbClr val="666666"/>
                </a:solidFill>
                <a:effectLst/>
                <a:latin typeface="Helvetica Neue"/>
              </a:rPr>
              <a:t>Get_dummies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와 달리 </a:t>
            </a:r>
            <a:r>
              <a:rPr lang="en-US" altLang="ko-KR" b="0" i="0" dirty="0" err="1">
                <a:solidFill>
                  <a:srgbClr val="666666"/>
                </a:solidFill>
                <a:effectLst/>
                <a:latin typeface="Helvetica Neue"/>
              </a:rPr>
              <a:t>onehotencoder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는 기존 카테고리를 유지한상태에서 변환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Helvetica Neue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65668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ko-KR" altLang="en-US" b="0" i="0" dirty="0" err="1">
                <a:solidFill>
                  <a:srgbClr val="666666"/>
                </a:solidFill>
                <a:effectLst/>
                <a:latin typeface="Helvetica Neue"/>
              </a:rPr>
              <a:t>카디널리티는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전체 행에 대한 특정 컬럼의 중복 수치를 나타내는 지표로 중복도가 ‘낮으면’ </a:t>
            </a:r>
            <a:r>
              <a:rPr lang="ko-KR" altLang="en-US" b="0" i="0" dirty="0" err="1">
                <a:solidFill>
                  <a:srgbClr val="666666"/>
                </a:solidFill>
                <a:effectLst/>
                <a:latin typeface="Helvetica Neue"/>
              </a:rPr>
              <a:t>카디널리티가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‘</a:t>
            </a:r>
            <a:r>
              <a:rPr lang="ko-KR" altLang="en-US" b="0" i="0" dirty="0" err="1">
                <a:solidFill>
                  <a:srgbClr val="666666"/>
                </a:solidFill>
                <a:effectLst/>
                <a:latin typeface="Helvetica Neue"/>
              </a:rPr>
              <a:t>높다’고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표현한다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Helvetica Neue"/>
              </a:rPr>
              <a:t>.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중복도가 ‘높으면’ </a:t>
            </a:r>
            <a:r>
              <a:rPr lang="ko-KR" altLang="en-US" b="0" i="0" dirty="0" err="1">
                <a:solidFill>
                  <a:srgbClr val="666666"/>
                </a:solidFill>
                <a:effectLst/>
                <a:latin typeface="Helvetica Neue"/>
              </a:rPr>
              <a:t>카디널리티가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‘</a:t>
            </a:r>
            <a:r>
              <a:rPr lang="ko-KR" altLang="en-US" b="0" i="0" dirty="0" err="1">
                <a:solidFill>
                  <a:srgbClr val="666666"/>
                </a:solidFill>
                <a:effectLst/>
                <a:latin typeface="Helvetica Neue"/>
              </a:rPr>
              <a:t>낮다’고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표현한다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Helvetica Neue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이 외에도 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Helvetica Neue"/>
              </a:rPr>
              <a:t>binary encoding, </a:t>
            </a:r>
            <a:r>
              <a:rPr lang="en-US" altLang="ko-KR" b="0" i="0" dirty="0" err="1">
                <a:solidFill>
                  <a:srgbClr val="666666"/>
                </a:solidFill>
                <a:effectLst/>
                <a:latin typeface="Helvetica Neue"/>
              </a:rPr>
              <a:t>helmert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Helvetica Neue"/>
              </a:rPr>
              <a:t> encoding,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Helvetica Neue"/>
              </a:rPr>
              <a:t>frequency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Helvetica Neue"/>
              </a:rPr>
              <a:t>encoding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 등등의 여러 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Helvetica Neue"/>
              </a:rPr>
              <a:t>encoding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Helvetica Neue"/>
              </a:rPr>
              <a:t>방식이 있다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Helvetica Neue"/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7525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5883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9b589957c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119b589957c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9b589957c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119b589957c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9b589957c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19b589957c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2954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66548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1343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CUAI 5기 </a:t>
            </a:r>
            <a:r>
              <a:rPr lang="ko-KR" altLang="en-US" sz="2500" b="1" i="0" u="none" strike="noStrike" cap="none" dirty="0" err="1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핸즈온</a:t>
            </a:r>
            <a:r>
              <a:rPr lang="ko-KR" altLang="en-US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 </a:t>
            </a:r>
            <a:r>
              <a:rPr lang="ko-KR" altLang="en-US" sz="2500" b="1" i="0" u="none" strike="noStrike" cap="none" dirty="0" err="1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머신러닝</a:t>
            </a:r>
            <a:r>
              <a:rPr lang="ko-KR" altLang="en-US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 </a:t>
            </a:r>
            <a:r>
              <a:rPr lang="en-US" altLang="ko-KR" sz="2500" b="1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5</a:t>
            </a:r>
            <a:r>
              <a:rPr 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팀</a:t>
            </a:r>
            <a:endParaRPr sz="2500" b="1" i="0" u="none" strike="noStrike" cap="none" dirty="0">
              <a:solidFill>
                <a:srgbClr val="19264B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2022.03.</a:t>
            </a:r>
            <a:r>
              <a:rPr lang="en-US" altLang="ko" sz="14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29</a:t>
            </a:r>
            <a:endParaRPr sz="14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발표자 : 박도영</a:t>
            </a:r>
            <a:endParaRPr sz="11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01" name="Google Shape;101;p2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Google Shape;141;p28">
            <a:extLst>
              <a:ext uri="{FF2B5EF4-FFF2-40B4-BE49-F238E27FC236}">
                <a16:creationId xmlns:a16="http://schemas.microsoft.com/office/drawing/2014/main" id="{7995722C-190F-4627-8B79-573878231C09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r>
              <a:rPr 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" name="Google Shape;142;p28">
            <a:extLst>
              <a:ext uri="{FF2B5EF4-FFF2-40B4-BE49-F238E27FC236}">
                <a16:creationId xmlns:a16="http://schemas.microsoft.com/office/drawing/2014/main" id="{96B0B1F4-DFD2-4F92-9B42-AFF76CF15065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0" name="Google Shape;143;p28">
            <a:extLst>
              <a:ext uri="{FF2B5EF4-FFF2-40B4-BE49-F238E27FC236}">
                <a16:creationId xmlns:a16="http://schemas.microsoft.com/office/drawing/2014/main" id="{7D6704F1-DB22-47BE-A92E-946C54BC2F95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6" name="Google Shape;147;p28">
            <a:extLst>
              <a:ext uri="{FF2B5EF4-FFF2-40B4-BE49-F238E27FC236}">
                <a16:creationId xmlns:a16="http://schemas.microsoft.com/office/drawing/2014/main" id="{655174AA-4BF7-40BB-815D-9C9AC4EBB4D4}"/>
              </a:ext>
            </a:extLst>
          </p:cNvPr>
          <p:cNvSpPr txBox="1"/>
          <p:nvPr/>
        </p:nvSpPr>
        <p:spPr>
          <a:xfrm>
            <a:off x="1556462" y="1115485"/>
            <a:ext cx="4120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인코딩 종류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27" name="Google Shape;125;p27">
            <a:extLst>
              <a:ext uri="{FF2B5EF4-FFF2-40B4-BE49-F238E27FC236}">
                <a16:creationId xmlns:a16="http://schemas.microsoft.com/office/drawing/2014/main" id="{3DCCFDA2-FC2D-47CD-969B-8B34F20E0998}"/>
              </a:ext>
            </a:extLst>
          </p:cNvPr>
          <p:cNvSpPr/>
          <p:nvPr/>
        </p:nvSpPr>
        <p:spPr>
          <a:xfrm>
            <a:off x="1816100" y="1469397"/>
            <a:ext cx="863599" cy="3616953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FFFFFF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sym typeface="Arial"/>
              </a:rPr>
              <a:t>nominal</a:t>
            </a:r>
            <a:endParaRPr sz="1400" b="0" i="0" u="none" strike="noStrike" cap="none" dirty="0">
              <a:solidFill>
                <a:srgbClr val="FFFFFF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28" name="Google Shape;147;p28">
            <a:extLst>
              <a:ext uri="{FF2B5EF4-FFF2-40B4-BE49-F238E27FC236}">
                <a16:creationId xmlns:a16="http://schemas.microsoft.com/office/drawing/2014/main" id="{5250E84B-A6E3-4D8B-AF2B-1BD5C26CE2E8}"/>
              </a:ext>
            </a:extLst>
          </p:cNvPr>
          <p:cNvSpPr txBox="1"/>
          <p:nvPr/>
        </p:nvSpPr>
        <p:spPr>
          <a:xfrm>
            <a:off x="3062147" y="2908654"/>
            <a:ext cx="2327699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g</a:t>
            </a:r>
            <a:r>
              <a:rPr lang="en-US" sz="90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et-dummies</a:t>
            </a:r>
            <a:endParaRPr sz="9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31" name="Google Shape;147;p28">
            <a:extLst>
              <a:ext uri="{FF2B5EF4-FFF2-40B4-BE49-F238E27FC236}">
                <a16:creationId xmlns:a16="http://schemas.microsoft.com/office/drawing/2014/main" id="{1988E0C2-7724-433C-A1E4-09BB09751A4B}"/>
              </a:ext>
            </a:extLst>
          </p:cNvPr>
          <p:cNvSpPr txBox="1"/>
          <p:nvPr/>
        </p:nvSpPr>
        <p:spPr>
          <a:xfrm>
            <a:off x="3024049" y="1633539"/>
            <a:ext cx="5243044" cy="1031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1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0</a:t>
            </a:r>
            <a:r>
              <a:rPr lang="ko-KR" altLang="en-US" sz="11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과 </a:t>
            </a:r>
            <a:r>
              <a:rPr lang="en-US" altLang="ko-KR" sz="11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1</a:t>
            </a:r>
            <a:r>
              <a:rPr lang="ko-KR" altLang="en-US" sz="11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의 이진 특성으로 카테고리를 표현하는 방법</a:t>
            </a:r>
            <a:endParaRPr lang="en-US" altLang="ko-KR" sz="1100" i="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순서 관계가 없는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nominal data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를 숫자형으로 변경하는데 사용됨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  <a:endParaRPr lang="en-US" altLang="ko-KR" sz="1100" i="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카테고리 수만큼 벡터 수가 생성되어 카테고리가 너무 많은 경우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(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high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cardinality)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에는 적합하지 않음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Pandas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의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get-dummies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나 </a:t>
            </a:r>
            <a:r>
              <a:rPr lang="en-US" altLang="ko-KR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sklearn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의 </a:t>
            </a:r>
            <a:r>
              <a:rPr lang="en-US" altLang="ko-KR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OneHotEncoder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로 나타낼 수 있음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0BFAE8-70C6-4281-842B-BA1CDB0589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1854" y="3958166"/>
            <a:ext cx="781455" cy="10731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0F7FF20-67EB-4F6A-A839-BB0BDCC081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2149" y="3161599"/>
            <a:ext cx="2327699" cy="14732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B5B8A4C-6FB7-4F72-AFE7-4567838CC6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6474" y="3167525"/>
            <a:ext cx="2730621" cy="1467274"/>
          </a:xfrm>
          <a:prstGeom prst="rect">
            <a:avLst/>
          </a:prstGeom>
        </p:spPr>
      </p:pic>
      <p:sp>
        <p:nvSpPr>
          <p:cNvPr id="32" name="Google Shape;147;p28">
            <a:extLst>
              <a:ext uri="{FF2B5EF4-FFF2-40B4-BE49-F238E27FC236}">
                <a16:creationId xmlns:a16="http://schemas.microsoft.com/office/drawing/2014/main" id="{2D2E320D-B78B-4807-BC6C-101679FE2423}"/>
              </a:ext>
            </a:extLst>
          </p:cNvPr>
          <p:cNvSpPr txBox="1"/>
          <p:nvPr/>
        </p:nvSpPr>
        <p:spPr>
          <a:xfrm>
            <a:off x="2837315" y="1336048"/>
            <a:ext cx="5898426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One-</a:t>
            </a:r>
            <a:r>
              <a:rPr lang="en-US" sz="12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Hot Encoding</a:t>
            </a:r>
            <a:endParaRPr sz="12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33" name="Google Shape;147;p28">
            <a:extLst>
              <a:ext uri="{FF2B5EF4-FFF2-40B4-BE49-F238E27FC236}">
                <a16:creationId xmlns:a16="http://schemas.microsoft.com/office/drawing/2014/main" id="{E92F8DED-71E9-492A-BD02-EEB1AED53092}"/>
              </a:ext>
            </a:extLst>
          </p:cNvPr>
          <p:cNvSpPr txBox="1"/>
          <p:nvPr/>
        </p:nvSpPr>
        <p:spPr>
          <a:xfrm>
            <a:off x="5536472" y="2908654"/>
            <a:ext cx="2730621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OneHotEncoder</a:t>
            </a:r>
            <a:endParaRPr sz="9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36" name="Google Shape;147;p28">
            <a:extLst>
              <a:ext uri="{FF2B5EF4-FFF2-40B4-BE49-F238E27FC236}">
                <a16:creationId xmlns:a16="http://schemas.microsoft.com/office/drawing/2014/main" id="{27CDC199-6F00-42D3-A109-793D5D49BF57}"/>
              </a:ext>
            </a:extLst>
          </p:cNvPr>
          <p:cNvSpPr txBox="1"/>
          <p:nvPr/>
        </p:nvSpPr>
        <p:spPr>
          <a:xfrm>
            <a:off x="3062147" y="4634799"/>
            <a:ext cx="5204946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&lt;Temperature </a:t>
            </a:r>
            <a:r>
              <a:rPr lang="ko-KR" altLang="en-US" sz="9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특성을 기준으로 </a:t>
            </a:r>
            <a:r>
              <a:rPr lang="en-US" altLang="ko-KR" sz="9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one-hot encoding&gt;</a:t>
            </a:r>
            <a:endParaRPr sz="9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22" name="Google Shape;147;p28">
            <a:extLst>
              <a:ext uri="{FF2B5EF4-FFF2-40B4-BE49-F238E27FC236}">
                <a16:creationId xmlns:a16="http://schemas.microsoft.com/office/drawing/2014/main" id="{7E5F9185-F192-4C5E-91F0-E1C650F9B000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데이터 </a:t>
            </a:r>
            <a:r>
              <a:rPr lang="ko-KR" altLang="en-US" sz="1100" b="1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전처리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- 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텍스트와 범주형 특성 다루기</a:t>
            </a:r>
            <a:endParaRPr sz="11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62688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Google Shape;141;p28">
            <a:extLst>
              <a:ext uri="{FF2B5EF4-FFF2-40B4-BE49-F238E27FC236}">
                <a16:creationId xmlns:a16="http://schemas.microsoft.com/office/drawing/2014/main" id="{7995722C-190F-4627-8B79-573878231C09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r>
              <a:rPr 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" name="Google Shape;142;p28">
            <a:extLst>
              <a:ext uri="{FF2B5EF4-FFF2-40B4-BE49-F238E27FC236}">
                <a16:creationId xmlns:a16="http://schemas.microsoft.com/office/drawing/2014/main" id="{96B0B1F4-DFD2-4F92-9B42-AFF76CF15065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0" name="Google Shape;143;p28">
            <a:extLst>
              <a:ext uri="{FF2B5EF4-FFF2-40B4-BE49-F238E27FC236}">
                <a16:creationId xmlns:a16="http://schemas.microsoft.com/office/drawing/2014/main" id="{7D6704F1-DB22-47BE-A92E-946C54BC2F95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6" name="Google Shape;147;p28">
            <a:extLst>
              <a:ext uri="{FF2B5EF4-FFF2-40B4-BE49-F238E27FC236}">
                <a16:creationId xmlns:a16="http://schemas.microsoft.com/office/drawing/2014/main" id="{655174AA-4BF7-40BB-815D-9C9AC4EBB4D4}"/>
              </a:ext>
            </a:extLst>
          </p:cNvPr>
          <p:cNvSpPr txBox="1"/>
          <p:nvPr/>
        </p:nvSpPr>
        <p:spPr>
          <a:xfrm>
            <a:off x="1556462" y="1115485"/>
            <a:ext cx="4120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인코딩 종류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31" name="Google Shape;147;p28">
            <a:extLst>
              <a:ext uri="{FF2B5EF4-FFF2-40B4-BE49-F238E27FC236}">
                <a16:creationId xmlns:a16="http://schemas.microsoft.com/office/drawing/2014/main" id="{1988E0C2-7724-433C-A1E4-09BB09751A4B}"/>
              </a:ext>
            </a:extLst>
          </p:cNvPr>
          <p:cNvSpPr txBox="1"/>
          <p:nvPr/>
        </p:nvSpPr>
        <p:spPr>
          <a:xfrm>
            <a:off x="3093898" y="1739429"/>
            <a:ext cx="5872627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marR="0" lvl="0" indent="-171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각 카테고리가 순차적인 정수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를 갖는 인코딩 방식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171450" marR="0" lvl="0" indent="-171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변수 사이의 순서와 관계를 담고 있음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22" name="Google Shape;125;p27">
            <a:extLst>
              <a:ext uri="{FF2B5EF4-FFF2-40B4-BE49-F238E27FC236}">
                <a16:creationId xmlns:a16="http://schemas.microsoft.com/office/drawing/2014/main" id="{D3519B38-9654-4968-8B53-FA3C31623B6A}"/>
              </a:ext>
            </a:extLst>
          </p:cNvPr>
          <p:cNvSpPr/>
          <p:nvPr/>
        </p:nvSpPr>
        <p:spPr>
          <a:xfrm>
            <a:off x="3098496" y="1464132"/>
            <a:ext cx="2838030" cy="275297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sym typeface="Arial"/>
              </a:rPr>
              <a:t>Label Encoding</a:t>
            </a:r>
            <a:endParaRPr sz="12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23" name="Google Shape;125;p27">
            <a:extLst>
              <a:ext uri="{FF2B5EF4-FFF2-40B4-BE49-F238E27FC236}">
                <a16:creationId xmlns:a16="http://schemas.microsoft.com/office/drawing/2014/main" id="{2B5174C3-E5C4-454B-8B86-286B65574599}"/>
              </a:ext>
            </a:extLst>
          </p:cNvPr>
          <p:cNvSpPr/>
          <p:nvPr/>
        </p:nvSpPr>
        <p:spPr>
          <a:xfrm>
            <a:off x="6058647" y="1464132"/>
            <a:ext cx="2838030" cy="275297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sym typeface="Arial"/>
              </a:rPr>
              <a:t>Ordinal Encoding</a:t>
            </a:r>
            <a:endParaRPr sz="12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24" name="Google Shape;125;p27">
            <a:extLst>
              <a:ext uri="{FF2B5EF4-FFF2-40B4-BE49-F238E27FC236}">
                <a16:creationId xmlns:a16="http://schemas.microsoft.com/office/drawing/2014/main" id="{48AA7A8D-8C13-48C2-A7ED-BD6949D59980}"/>
              </a:ext>
            </a:extLst>
          </p:cNvPr>
          <p:cNvSpPr/>
          <p:nvPr/>
        </p:nvSpPr>
        <p:spPr>
          <a:xfrm>
            <a:off x="3098496" y="2235125"/>
            <a:ext cx="2838029" cy="2762324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25" name="Google Shape;125;p27">
            <a:extLst>
              <a:ext uri="{FF2B5EF4-FFF2-40B4-BE49-F238E27FC236}">
                <a16:creationId xmlns:a16="http://schemas.microsoft.com/office/drawing/2014/main" id="{4C4FB7A1-898A-4505-891A-07589B5D2F06}"/>
              </a:ext>
            </a:extLst>
          </p:cNvPr>
          <p:cNvSpPr/>
          <p:nvPr/>
        </p:nvSpPr>
        <p:spPr>
          <a:xfrm>
            <a:off x="6058646" y="2227792"/>
            <a:ext cx="2838030" cy="2769657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36" name="Google Shape;147;p28">
            <a:extLst>
              <a:ext uri="{FF2B5EF4-FFF2-40B4-BE49-F238E27FC236}">
                <a16:creationId xmlns:a16="http://schemas.microsoft.com/office/drawing/2014/main" id="{8F98BC09-239C-4E02-B727-099AEAC2AA56}"/>
              </a:ext>
            </a:extLst>
          </p:cNvPr>
          <p:cNvSpPr txBox="1"/>
          <p:nvPr/>
        </p:nvSpPr>
        <p:spPr>
          <a:xfrm>
            <a:off x="3094189" y="2227793"/>
            <a:ext cx="2582699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카테고리들이 관계나 순서를 갖는다고 인식하고 정수를 지정해줌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Pandas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의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factorize, </a:t>
            </a:r>
            <a:r>
              <a:rPr lang="en-US" altLang="ko-KR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sklearn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의 </a:t>
            </a:r>
            <a:r>
              <a:rPr lang="en-US" altLang="ko-KR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LabelEncoder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로 표현 가능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37" name="Google Shape;147;p28">
            <a:extLst>
              <a:ext uri="{FF2B5EF4-FFF2-40B4-BE49-F238E27FC236}">
                <a16:creationId xmlns:a16="http://schemas.microsoft.com/office/drawing/2014/main" id="{9A51104D-2557-4BB0-B115-4A605B7FA3F0}"/>
              </a:ext>
            </a:extLst>
          </p:cNvPr>
          <p:cNvSpPr txBox="1"/>
          <p:nvPr/>
        </p:nvSpPr>
        <p:spPr>
          <a:xfrm>
            <a:off x="6066152" y="2227793"/>
            <a:ext cx="2582699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순서정보를 담을 수 있다는 장점이 있어 순서가 중요한 특성에 대해서 사용됨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0D15087-FE4C-43C8-8BA5-BF312E860E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1" t="1347" b="76104"/>
          <a:stretch/>
        </p:blipFill>
        <p:spPr>
          <a:xfrm>
            <a:off x="6091378" y="2854310"/>
            <a:ext cx="2781689" cy="481098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2A61ACC2-AEC8-492E-8C06-75DE7F22A7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98" t="27309" r="43092" b="2978"/>
          <a:stretch/>
        </p:blipFill>
        <p:spPr>
          <a:xfrm>
            <a:off x="6685492" y="3408623"/>
            <a:ext cx="1615258" cy="1553707"/>
          </a:xfrm>
          <a:prstGeom prst="rect">
            <a:avLst/>
          </a:prstGeom>
        </p:spPr>
      </p:pic>
      <p:sp>
        <p:nvSpPr>
          <p:cNvPr id="39" name="Google Shape;125;p27">
            <a:extLst>
              <a:ext uri="{FF2B5EF4-FFF2-40B4-BE49-F238E27FC236}">
                <a16:creationId xmlns:a16="http://schemas.microsoft.com/office/drawing/2014/main" id="{C817872B-963D-4F70-BB3C-7213588D0108}"/>
              </a:ext>
            </a:extLst>
          </p:cNvPr>
          <p:cNvSpPr/>
          <p:nvPr/>
        </p:nvSpPr>
        <p:spPr>
          <a:xfrm>
            <a:off x="1816100" y="1469397"/>
            <a:ext cx="863599" cy="3616953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FFFFFF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sym typeface="Arial"/>
              </a:rPr>
              <a:t>ordinal</a:t>
            </a:r>
            <a:endParaRPr sz="1400" b="0" i="0" u="none" strike="noStrike" cap="none" dirty="0">
              <a:solidFill>
                <a:srgbClr val="FFFFFF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DE941D69-717E-4965-917D-9EF551B5E2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1854" y="3958166"/>
            <a:ext cx="781455" cy="10731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DF84838-937F-40BD-9529-169551C2C7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4551" y="3403912"/>
            <a:ext cx="1822271" cy="1553707"/>
          </a:xfrm>
          <a:prstGeom prst="rect">
            <a:avLst/>
          </a:prstGeom>
        </p:spPr>
      </p:pic>
      <p:sp>
        <p:nvSpPr>
          <p:cNvPr id="27" name="Google Shape;147;p28">
            <a:extLst>
              <a:ext uri="{FF2B5EF4-FFF2-40B4-BE49-F238E27FC236}">
                <a16:creationId xmlns:a16="http://schemas.microsoft.com/office/drawing/2014/main" id="{5D911026-C18A-4403-9041-B9FB2520E1B4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데이터 </a:t>
            </a:r>
            <a:r>
              <a:rPr lang="ko-KR" altLang="en-US" sz="1100" b="1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전처리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- 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텍스트와 범주형 특성 다루기</a:t>
            </a:r>
            <a:endParaRPr sz="11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69535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Google Shape;141;p28">
            <a:extLst>
              <a:ext uri="{FF2B5EF4-FFF2-40B4-BE49-F238E27FC236}">
                <a16:creationId xmlns:a16="http://schemas.microsoft.com/office/drawing/2014/main" id="{7995722C-190F-4627-8B79-573878231C09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r>
              <a:rPr 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" name="Google Shape;142;p28">
            <a:extLst>
              <a:ext uri="{FF2B5EF4-FFF2-40B4-BE49-F238E27FC236}">
                <a16:creationId xmlns:a16="http://schemas.microsoft.com/office/drawing/2014/main" id="{96B0B1F4-DFD2-4F92-9B42-AFF76CF15065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0" name="Google Shape;143;p28">
            <a:extLst>
              <a:ext uri="{FF2B5EF4-FFF2-40B4-BE49-F238E27FC236}">
                <a16:creationId xmlns:a16="http://schemas.microsoft.com/office/drawing/2014/main" id="{7D6704F1-DB22-47BE-A92E-946C54BC2F95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3C9243C-B1FC-400B-B1A8-C41CDF7A12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9211" y="1893428"/>
            <a:ext cx="3235113" cy="1965206"/>
          </a:xfrm>
          <a:prstGeom prst="rect">
            <a:avLst/>
          </a:prstGeom>
        </p:spPr>
      </p:pic>
      <p:sp>
        <p:nvSpPr>
          <p:cNvPr id="16" name="Google Shape;147;p28">
            <a:extLst>
              <a:ext uri="{FF2B5EF4-FFF2-40B4-BE49-F238E27FC236}">
                <a16:creationId xmlns:a16="http://schemas.microsoft.com/office/drawing/2014/main" id="{DDAB8001-3050-4FE1-BE2B-62F8F7A61197}"/>
              </a:ext>
            </a:extLst>
          </p:cNvPr>
          <p:cNvSpPr txBox="1"/>
          <p:nvPr/>
        </p:nvSpPr>
        <p:spPr>
          <a:xfrm>
            <a:off x="1729773" y="1070809"/>
            <a:ext cx="5872627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marR="0" lvl="0" indent="-171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Decision Tree</a:t>
            </a: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에서는 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one-hot encoding</a:t>
            </a: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보다 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ordinal encoding</a:t>
            </a: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을 사용함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17" name="Google Shape;147;p28">
            <a:extLst>
              <a:ext uri="{FF2B5EF4-FFF2-40B4-BE49-F238E27FC236}">
                <a16:creationId xmlns:a16="http://schemas.microsoft.com/office/drawing/2014/main" id="{395C77B6-BEAA-49D1-8DA4-574C26AB2937}"/>
              </a:ext>
            </a:extLst>
          </p:cNvPr>
          <p:cNvSpPr txBox="1"/>
          <p:nvPr/>
        </p:nvSpPr>
        <p:spPr>
          <a:xfrm>
            <a:off x="794294" y="3855762"/>
            <a:ext cx="5204946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&lt;Decision Tree</a:t>
            </a:r>
            <a:r>
              <a:rPr lang="ko-KR" altLang="en-US" sz="9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에서 </a:t>
            </a:r>
            <a:r>
              <a:rPr lang="en-US" altLang="ko-KR" sz="9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one-hot encoding</a:t>
            </a:r>
            <a:r>
              <a:rPr lang="ko-KR" altLang="en-US" sz="9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을 사용할 경우</a:t>
            </a:r>
            <a:r>
              <a:rPr lang="en-US" altLang="ko-KR" sz="9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&gt;</a:t>
            </a:r>
            <a:endParaRPr sz="9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23" name="Google Shape;147;p28">
            <a:extLst>
              <a:ext uri="{FF2B5EF4-FFF2-40B4-BE49-F238E27FC236}">
                <a16:creationId xmlns:a16="http://schemas.microsoft.com/office/drawing/2014/main" id="{2654DE5C-328D-4689-A569-AC98B215EE80}"/>
              </a:ext>
            </a:extLst>
          </p:cNvPr>
          <p:cNvSpPr txBox="1"/>
          <p:nvPr/>
        </p:nvSpPr>
        <p:spPr>
          <a:xfrm>
            <a:off x="5014324" y="1917346"/>
            <a:ext cx="3956801" cy="2385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marR="0" lvl="0" indent="-171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One-Hot Encoding</a:t>
            </a: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을 사용할 경우 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171450" marR="0" lvl="0" indent="-171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한 변수에 대한 정보 이득이 카테고리 개수만큼 나뉘어지기때문에 해당 범주형 특성에서는 높은 정보 이득을 얻을 수 없다고 판단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,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중요도가 낮게 판단되어 알고리즘에 잘 선택되지 않는다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반면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, Ordinal Encoding</a:t>
            </a: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을 사용하면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cardinality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가 높은 범주형 특성들이 상위 특성에서 사용되게 된다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</a:p>
          <a:p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171450" marR="0" lvl="0" indent="-171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Nominal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데이터를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ordinal encoding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할 시에 순서정보가 들어가게 되는데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,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트리모델에서는 특정 옵션에 가중치를 주지 않기 때문에 순서 정보는 상관없게 된다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</a:p>
          <a:p>
            <a:pPr lvl="2"/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   (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그래도 주의해서 사용하기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!)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14" name="Google Shape;147;p28">
            <a:extLst>
              <a:ext uri="{FF2B5EF4-FFF2-40B4-BE49-F238E27FC236}">
                <a16:creationId xmlns:a16="http://schemas.microsoft.com/office/drawing/2014/main" id="{8D15A8BF-68CD-4961-9F53-B7F0ABDC5DD8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데이터 </a:t>
            </a:r>
            <a:r>
              <a:rPr lang="ko-KR" altLang="en-US" sz="1100" b="1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전처리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- 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텍스트와 범주형 특성 다루기</a:t>
            </a:r>
            <a:endParaRPr sz="11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946767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/>
          <p:nvPr/>
        </p:nvSpPr>
        <p:spPr>
          <a:xfrm>
            <a:off x="0" y="-37950"/>
            <a:ext cx="91440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6" name="Google Shape;226;p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3638187" y="2231672"/>
            <a:ext cx="186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" sz="28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28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8" name="Google Shape;108;p2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9" name="Google Shape;109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만남 인증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1" name="Google Shape;111;p26"/>
          <p:cNvSpPr txBox="1"/>
          <p:nvPr/>
        </p:nvSpPr>
        <p:spPr>
          <a:xfrm>
            <a:off x="2888694" y="1255578"/>
            <a:ext cx="1969161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" sz="11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03/20 </a:t>
            </a:r>
            <a:r>
              <a:rPr lang="ko-KR" altLang="en-US" sz="11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스터디 사진</a:t>
            </a:r>
            <a:endParaRPr sz="11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5" name="그림 4" descr="사람, 가장이(가) 표시된 사진&#10;&#10;자동 생성된 설명">
            <a:extLst>
              <a:ext uri="{FF2B5EF4-FFF2-40B4-BE49-F238E27FC236}">
                <a16:creationId xmlns:a16="http://schemas.microsoft.com/office/drawing/2014/main" id="{40E54A73-518A-478F-BABD-8BFD9EB234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1014" y="1697651"/>
            <a:ext cx="4264522" cy="2370497"/>
          </a:xfrm>
          <a:prstGeom prst="rect">
            <a:avLst/>
          </a:prstGeom>
        </p:spPr>
      </p:pic>
      <p:pic>
        <p:nvPicPr>
          <p:cNvPr id="7" name="그림 6" descr="텍스트, 사람, 남자, 화면이(가) 표시된 사진&#10;&#10;자동 생성된 설명">
            <a:extLst>
              <a:ext uri="{FF2B5EF4-FFF2-40B4-BE49-F238E27FC236}">
                <a16:creationId xmlns:a16="http://schemas.microsoft.com/office/drawing/2014/main" id="{E3DCB488-10EC-450E-A146-AF4A9A12FA4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578" t="4602" r="12891" b="3652"/>
          <a:stretch/>
        </p:blipFill>
        <p:spPr>
          <a:xfrm>
            <a:off x="6691947" y="1694129"/>
            <a:ext cx="1491975" cy="2380219"/>
          </a:xfrm>
          <a:prstGeom prst="rect">
            <a:avLst/>
          </a:prstGeom>
        </p:spPr>
      </p:pic>
      <p:sp>
        <p:nvSpPr>
          <p:cNvPr id="14" name="Google Shape;111;p26">
            <a:extLst>
              <a:ext uri="{FF2B5EF4-FFF2-40B4-BE49-F238E27FC236}">
                <a16:creationId xmlns:a16="http://schemas.microsoft.com/office/drawing/2014/main" id="{983B268B-552C-48F1-BAD2-58E548DF141A}"/>
              </a:ext>
            </a:extLst>
          </p:cNvPr>
          <p:cNvSpPr txBox="1"/>
          <p:nvPr/>
        </p:nvSpPr>
        <p:spPr>
          <a:xfrm>
            <a:off x="6453355" y="1255578"/>
            <a:ext cx="1969161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" sz="11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03/27 </a:t>
            </a:r>
            <a:r>
              <a:rPr lang="ko-KR" altLang="en-US" sz="11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스터디 사진</a:t>
            </a:r>
            <a:endParaRPr sz="11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125;p27">
            <a:extLst>
              <a:ext uri="{FF2B5EF4-FFF2-40B4-BE49-F238E27FC236}">
                <a16:creationId xmlns:a16="http://schemas.microsoft.com/office/drawing/2014/main" id="{565170EE-86E0-4947-A6ED-83569A58EA97}"/>
              </a:ext>
            </a:extLst>
          </p:cNvPr>
          <p:cNvSpPr/>
          <p:nvPr/>
        </p:nvSpPr>
        <p:spPr>
          <a:xfrm>
            <a:off x="4069581" y="1055549"/>
            <a:ext cx="2053067" cy="35556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8" name="Google Shape;118;p2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9" name="Google Shape;11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7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INDEX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1" name="Google Shape;121;p27"/>
          <p:cNvSpPr txBox="1"/>
          <p:nvPr/>
        </p:nvSpPr>
        <p:spPr>
          <a:xfrm rot="5400000">
            <a:off x="-796179" y="813524"/>
            <a:ext cx="2417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ko" sz="32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INDEX</a:t>
            </a:r>
            <a:endParaRPr sz="32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5" name="Google Shape;125;p27"/>
          <p:cNvSpPr/>
          <p:nvPr/>
        </p:nvSpPr>
        <p:spPr>
          <a:xfrm>
            <a:off x="1572782" y="1055549"/>
            <a:ext cx="2053067" cy="35556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7"/>
          <p:cNvSpPr txBox="1"/>
          <p:nvPr/>
        </p:nvSpPr>
        <p:spPr>
          <a:xfrm>
            <a:off x="1633607" y="1325060"/>
            <a:ext cx="1931416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Basic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간단 리뷰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8" name="Google Shape;128;p27"/>
          <p:cNvSpPr txBox="1"/>
          <p:nvPr/>
        </p:nvSpPr>
        <p:spPr>
          <a:xfrm>
            <a:off x="6675718" y="1325060"/>
            <a:ext cx="179100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" name="Google Shape;126;p27">
            <a:extLst>
              <a:ext uri="{FF2B5EF4-FFF2-40B4-BE49-F238E27FC236}">
                <a16:creationId xmlns:a16="http://schemas.microsoft.com/office/drawing/2014/main" id="{981A6C9B-2795-4E23-B141-B3F57C8E1055}"/>
              </a:ext>
            </a:extLst>
          </p:cNvPr>
          <p:cNvSpPr txBox="1"/>
          <p:nvPr/>
        </p:nvSpPr>
        <p:spPr>
          <a:xfrm>
            <a:off x="3899512" y="1329320"/>
            <a:ext cx="2393203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Basic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간단 리뷰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6" name="Google Shape;125;p27">
            <a:extLst>
              <a:ext uri="{FF2B5EF4-FFF2-40B4-BE49-F238E27FC236}">
                <a16:creationId xmlns:a16="http://schemas.microsoft.com/office/drawing/2014/main" id="{A5DA2D18-1E1E-4ADB-9BF9-7472E7C4ADD0}"/>
              </a:ext>
            </a:extLst>
          </p:cNvPr>
          <p:cNvSpPr/>
          <p:nvPr/>
        </p:nvSpPr>
        <p:spPr>
          <a:xfrm>
            <a:off x="6566380" y="1055549"/>
            <a:ext cx="2053067" cy="35556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25FC192-6D42-4900-9C27-06DECF295B74}"/>
              </a:ext>
            </a:extLst>
          </p:cNvPr>
          <p:cNvCxnSpPr>
            <a:cxnSpLocks/>
          </p:cNvCxnSpPr>
          <p:nvPr/>
        </p:nvCxnSpPr>
        <p:spPr>
          <a:xfrm>
            <a:off x="1681001" y="1773099"/>
            <a:ext cx="1805149" cy="0"/>
          </a:xfrm>
          <a:prstGeom prst="line">
            <a:avLst/>
          </a:prstGeom>
          <a:ln>
            <a:solidFill>
              <a:srgbClr val="1926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B1ABFC9-2A07-45F8-A911-37BC60EAC3BD}"/>
              </a:ext>
            </a:extLst>
          </p:cNvPr>
          <p:cNvCxnSpPr>
            <a:cxnSpLocks/>
          </p:cNvCxnSpPr>
          <p:nvPr/>
        </p:nvCxnSpPr>
        <p:spPr>
          <a:xfrm>
            <a:off x="4201951" y="1773099"/>
            <a:ext cx="1805149" cy="0"/>
          </a:xfrm>
          <a:prstGeom prst="line">
            <a:avLst/>
          </a:prstGeom>
          <a:ln>
            <a:solidFill>
              <a:srgbClr val="1926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19B52096-F322-4DA2-8E03-D0AEA18F89B5}"/>
              </a:ext>
            </a:extLst>
          </p:cNvPr>
          <p:cNvCxnSpPr>
            <a:cxnSpLocks/>
          </p:cNvCxnSpPr>
          <p:nvPr/>
        </p:nvCxnSpPr>
        <p:spPr>
          <a:xfrm>
            <a:off x="6675718" y="1773099"/>
            <a:ext cx="1805149" cy="0"/>
          </a:xfrm>
          <a:prstGeom prst="line">
            <a:avLst/>
          </a:prstGeom>
          <a:ln>
            <a:solidFill>
              <a:srgbClr val="1926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Google Shape;126;p27">
            <a:extLst>
              <a:ext uri="{FF2B5EF4-FFF2-40B4-BE49-F238E27FC236}">
                <a16:creationId xmlns:a16="http://schemas.microsoft.com/office/drawing/2014/main" id="{3218E7D5-1B34-4D36-B33B-EE5EFB5629EF}"/>
              </a:ext>
            </a:extLst>
          </p:cNvPr>
          <p:cNvSpPr txBox="1"/>
          <p:nvPr/>
        </p:nvSpPr>
        <p:spPr>
          <a:xfrm>
            <a:off x="1681001" y="2142962"/>
            <a:ext cx="1931416" cy="981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8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핸즈온</a:t>
            </a:r>
            <a:r>
              <a:rPr lang="ko-KR" altLang="en-US" sz="8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 </a:t>
            </a:r>
            <a:r>
              <a:rPr lang="ko-KR" altLang="en-US" sz="8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머신러닝</a:t>
            </a:r>
            <a:r>
              <a:rPr lang="ko-KR" altLang="en-US" sz="8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 책</a:t>
            </a:r>
            <a:endParaRPr lang="en-US" altLang="ko-KR" sz="8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-KR" sz="8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Chapter2.</a:t>
            </a: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altLang="ko-KR" sz="5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200" b="1" i="0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머신러닝</a:t>
            </a:r>
            <a:r>
              <a:rPr lang="en-US" sz="1200" b="1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 </a:t>
            </a:r>
            <a:r>
              <a:rPr lang="ko-KR" altLang="en-US" sz="1200" b="1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프로젝트</a:t>
            </a:r>
            <a:endParaRPr lang="en-US" altLang="ko-KR" sz="12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200" b="1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처음부터 끝까지</a:t>
            </a:r>
            <a:endParaRPr sz="12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35" name="Google Shape;126;p27">
            <a:extLst>
              <a:ext uri="{FF2B5EF4-FFF2-40B4-BE49-F238E27FC236}">
                <a16:creationId xmlns:a16="http://schemas.microsoft.com/office/drawing/2014/main" id="{82EAA4AC-70F4-4CA3-AE1D-F4E17B822FD9}"/>
              </a:ext>
            </a:extLst>
          </p:cNvPr>
          <p:cNvSpPr txBox="1"/>
          <p:nvPr/>
        </p:nvSpPr>
        <p:spPr>
          <a:xfrm>
            <a:off x="4138817" y="2142962"/>
            <a:ext cx="1931416" cy="768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8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핸즈온</a:t>
            </a:r>
            <a:r>
              <a:rPr lang="ko-KR" altLang="en-US" sz="8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 </a:t>
            </a:r>
            <a:r>
              <a:rPr lang="ko-KR" altLang="en-US" sz="8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머신러닝</a:t>
            </a:r>
            <a:r>
              <a:rPr lang="ko-KR" altLang="en-US" sz="8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 책</a:t>
            </a:r>
            <a:endParaRPr lang="en-US" altLang="ko-KR" sz="8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-KR" sz="8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Chapter3.</a:t>
            </a: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altLang="ko-KR" sz="5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200" b="1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분류</a:t>
            </a:r>
            <a:endParaRPr sz="12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36" name="Google Shape;126;p27">
            <a:extLst>
              <a:ext uri="{FF2B5EF4-FFF2-40B4-BE49-F238E27FC236}">
                <a16:creationId xmlns:a16="http://schemas.microsoft.com/office/drawing/2014/main" id="{F54BDED8-76C2-4FAB-8ACA-2BCF61D9BCDD}"/>
              </a:ext>
            </a:extLst>
          </p:cNvPr>
          <p:cNvSpPr txBox="1"/>
          <p:nvPr/>
        </p:nvSpPr>
        <p:spPr>
          <a:xfrm>
            <a:off x="6612584" y="2142962"/>
            <a:ext cx="1931416" cy="662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200" b="1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데이터 </a:t>
            </a:r>
            <a:r>
              <a:rPr lang="ko-KR" altLang="en-US" sz="1200" b="1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전처리</a:t>
            </a:r>
            <a:endParaRPr lang="en-US" altLang="ko-KR" sz="1200" b="1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altLang="ko-KR" sz="5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  <a:p>
            <a:pPr marL="171450" marR="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텍스트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, 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범주형 특성 다루기</a:t>
            </a:r>
            <a:endParaRPr lang="en-US" altLang="ko-KR" sz="10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8"/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dirty="0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1000" dirty="0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r>
              <a:rPr lang="ko" sz="1000" b="0" i="0" u="none" strike="noStrike" cap="none" dirty="0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</a:t>
            </a:r>
            <a:endParaRPr sz="1000" b="0" i="0" u="none" strike="noStrike" cap="none" dirty="0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2" name="Google Shape;142;p28"/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3" name="Google Shape;143;p28"/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1408975" y="306875"/>
            <a:ext cx="19311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ko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7" name="Google Shape;147;p28"/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0" i="0" dirty="0">
                <a:solidFill>
                  <a:srgbClr val="000000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부동산 회사에 고용된 데이터 과학자라고 가정하고 프로젝트를 처음부터 끝까지 진행</a:t>
            </a:r>
            <a:r>
              <a:rPr lang="en-US" altLang="ko-KR" sz="1100" b="0" i="0" dirty="0">
                <a:solidFill>
                  <a:srgbClr val="000000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.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24" name="Google Shape;125;p27">
            <a:extLst>
              <a:ext uri="{FF2B5EF4-FFF2-40B4-BE49-F238E27FC236}">
                <a16:creationId xmlns:a16="http://schemas.microsoft.com/office/drawing/2014/main" id="{0EF0E96D-4508-4084-A967-6ED467C9BE50}"/>
              </a:ext>
            </a:extLst>
          </p:cNvPr>
          <p:cNvSpPr/>
          <p:nvPr/>
        </p:nvSpPr>
        <p:spPr>
          <a:xfrm>
            <a:off x="1648982" y="1332404"/>
            <a:ext cx="2173718" cy="14732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125;p27">
            <a:extLst>
              <a:ext uri="{FF2B5EF4-FFF2-40B4-BE49-F238E27FC236}">
                <a16:creationId xmlns:a16="http://schemas.microsoft.com/office/drawing/2014/main" id="{F8DD5149-E8F6-407E-A9B2-48D9D5C0D723}"/>
              </a:ext>
            </a:extLst>
          </p:cNvPr>
          <p:cNvSpPr/>
          <p:nvPr/>
        </p:nvSpPr>
        <p:spPr>
          <a:xfrm>
            <a:off x="4132843" y="1332404"/>
            <a:ext cx="2173718" cy="14732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125;p27">
            <a:extLst>
              <a:ext uri="{FF2B5EF4-FFF2-40B4-BE49-F238E27FC236}">
                <a16:creationId xmlns:a16="http://schemas.microsoft.com/office/drawing/2014/main" id="{0C6D43BD-D4DE-42FB-8B6A-EAC841932E6D}"/>
              </a:ext>
            </a:extLst>
          </p:cNvPr>
          <p:cNvSpPr/>
          <p:nvPr/>
        </p:nvSpPr>
        <p:spPr>
          <a:xfrm>
            <a:off x="6616704" y="1332404"/>
            <a:ext cx="2173718" cy="14732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125;p27">
            <a:extLst>
              <a:ext uri="{FF2B5EF4-FFF2-40B4-BE49-F238E27FC236}">
                <a16:creationId xmlns:a16="http://schemas.microsoft.com/office/drawing/2014/main" id="{7AA97CAB-0E5A-4522-927A-F1D1BB7BC658}"/>
              </a:ext>
            </a:extLst>
          </p:cNvPr>
          <p:cNvSpPr/>
          <p:nvPr/>
        </p:nvSpPr>
        <p:spPr>
          <a:xfrm>
            <a:off x="1648982" y="3104054"/>
            <a:ext cx="2173718" cy="14732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125;p27">
            <a:extLst>
              <a:ext uri="{FF2B5EF4-FFF2-40B4-BE49-F238E27FC236}">
                <a16:creationId xmlns:a16="http://schemas.microsoft.com/office/drawing/2014/main" id="{4B5F89B6-6046-4714-A78C-48227FD368D2}"/>
              </a:ext>
            </a:extLst>
          </p:cNvPr>
          <p:cNvSpPr/>
          <p:nvPr/>
        </p:nvSpPr>
        <p:spPr>
          <a:xfrm>
            <a:off x="4132843" y="3104054"/>
            <a:ext cx="2173718" cy="14732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125;p27">
            <a:extLst>
              <a:ext uri="{FF2B5EF4-FFF2-40B4-BE49-F238E27FC236}">
                <a16:creationId xmlns:a16="http://schemas.microsoft.com/office/drawing/2014/main" id="{BAD2417C-BA9C-401A-B571-516CF2CCD58F}"/>
              </a:ext>
            </a:extLst>
          </p:cNvPr>
          <p:cNvSpPr/>
          <p:nvPr/>
        </p:nvSpPr>
        <p:spPr>
          <a:xfrm>
            <a:off x="6616704" y="3104054"/>
            <a:ext cx="2173718" cy="14732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145;p28">
            <a:extLst>
              <a:ext uri="{FF2B5EF4-FFF2-40B4-BE49-F238E27FC236}">
                <a16:creationId xmlns:a16="http://schemas.microsoft.com/office/drawing/2014/main" id="{6AF13A25-A3D1-4CDA-8F35-B987204284DA}"/>
              </a:ext>
            </a:extLst>
          </p:cNvPr>
          <p:cNvSpPr txBox="1"/>
          <p:nvPr/>
        </p:nvSpPr>
        <p:spPr>
          <a:xfrm>
            <a:off x="1648982" y="1332404"/>
            <a:ext cx="217371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큰 그림 보기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9" name="Google Shape;145;p28">
            <a:extLst>
              <a:ext uri="{FF2B5EF4-FFF2-40B4-BE49-F238E27FC236}">
                <a16:creationId xmlns:a16="http://schemas.microsoft.com/office/drawing/2014/main" id="{E600D806-9B7B-4C6B-883C-66DF7BCBE2F3}"/>
              </a:ext>
            </a:extLst>
          </p:cNvPr>
          <p:cNvSpPr txBox="1"/>
          <p:nvPr/>
        </p:nvSpPr>
        <p:spPr>
          <a:xfrm>
            <a:off x="4132843" y="1332404"/>
            <a:ext cx="217371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가져오기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0" name="Google Shape;145;p28">
            <a:extLst>
              <a:ext uri="{FF2B5EF4-FFF2-40B4-BE49-F238E27FC236}">
                <a16:creationId xmlns:a16="http://schemas.microsoft.com/office/drawing/2014/main" id="{4823EF8C-8E8E-4271-BCDA-707AAC7DAAA3}"/>
              </a:ext>
            </a:extLst>
          </p:cNvPr>
          <p:cNvSpPr txBox="1"/>
          <p:nvPr/>
        </p:nvSpPr>
        <p:spPr>
          <a:xfrm>
            <a:off x="6616704" y="1332404"/>
            <a:ext cx="217371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탐색 및 시각화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1" name="Google Shape;145;p28">
            <a:extLst>
              <a:ext uri="{FF2B5EF4-FFF2-40B4-BE49-F238E27FC236}">
                <a16:creationId xmlns:a16="http://schemas.microsoft.com/office/drawing/2014/main" id="{936DC028-CA91-45DF-A4E4-5350E7924AAF}"/>
              </a:ext>
            </a:extLst>
          </p:cNvPr>
          <p:cNvSpPr txBox="1"/>
          <p:nvPr/>
        </p:nvSpPr>
        <p:spPr>
          <a:xfrm>
            <a:off x="1648982" y="3104054"/>
            <a:ext cx="217371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준비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2" name="Google Shape;145;p28">
            <a:extLst>
              <a:ext uri="{FF2B5EF4-FFF2-40B4-BE49-F238E27FC236}">
                <a16:creationId xmlns:a16="http://schemas.microsoft.com/office/drawing/2014/main" id="{B108C048-27F1-4F8E-ADB6-EA973C3AF145}"/>
              </a:ext>
            </a:extLst>
          </p:cNvPr>
          <p:cNvSpPr txBox="1"/>
          <p:nvPr/>
        </p:nvSpPr>
        <p:spPr>
          <a:xfrm>
            <a:off x="4132843" y="3104054"/>
            <a:ext cx="217371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 선택과 훈련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3" name="Google Shape;145;p28">
            <a:extLst>
              <a:ext uri="{FF2B5EF4-FFF2-40B4-BE49-F238E27FC236}">
                <a16:creationId xmlns:a16="http://schemas.microsoft.com/office/drawing/2014/main" id="{A79F90EC-AEBA-4394-83B3-AE2371B25C34}"/>
              </a:ext>
            </a:extLst>
          </p:cNvPr>
          <p:cNvSpPr txBox="1"/>
          <p:nvPr/>
        </p:nvSpPr>
        <p:spPr>
          <a:xfrm>
            <a:off x="6616704" y="3104054"/>
            <a:ext cx="217371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 세부 튜닝 및 평가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4" name="Google Shape;147;p28">
            <a:extLst>
              <a:ext uri="{FF2B5EF4-FFF2-40B4-BE49-F238E27FC236}">
                <a16:creationId xmlns:a16="http://schemas.microsoft.com/office/drawing/2014/main" id="{69E5BA46-AFF8-4B68-ABA4-88AA30EC5372}"/>
              </a:ext>
            </a:extLst>
          </p:cNvPr>
          <p:cNvSpPr txBox="1"/>
          <p:nvPr/>
        </p:nvSpPr>
        <p:spPr>
          <a:xfrm>
            <a:off x="1648982" y="1729405"/>
            <a:ext cx="2173718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문제 정의</a:t>
            </a:r>
            <a:endParaRPr lang="en-US" altLang="ko-KR" sz="3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lvl="2" indent="-228600"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성능 측정 지표 선택</a:t>
            </a:r>
            <a:endParaRPr lang="en-US" altLang="ko-KR" sz="3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lvl="2" indent="-228600"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가정 검사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45" name="Google Shape;147;p28">
            <a:extLst>
              <a:ext uri="{FF2B5EF4-FFF2-40B4-BE49-F238E27FC236}">
                <a16:creationId xmlns:a16="http://schemas.microsoft.com/office/drawing/2014/main" id="{DD00EA38-DB1F-48E2-AE4C-ED9AEF4733C2}"/>
              </a:ext>
            </a:extLst>
          </p:cNvPr>
          <p:cNvSpPr txBox="1"/>
          <p:nvPr/>
        </p:nvSpPr>
        <p:spPr>
          <a:xfrm>
            <a:off x="4132843" y="1729405"/>
            <a:ext cx="2173718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데이터 구조 확인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테스트 셋 만들기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계층적 샘플링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46" name="Google Shape;147;p28">
            <a:extLst>
              <a:ext uri="{FF2B5EF4-FFF2-40B4-BE49-F238E27FC236}">
                <a16:creationId xmlns:a16="http://schemas.microsoft.com/office/drawing/2014/main" id="{A32B9DC0-2E6F-42D6-B7F7-B62D607BB7A3}"/>
              </a:ext>
            </a:extLst>
          </p:cNvPr>
          <p:cNvSpPr txBox="1"/>
          <p:nvPr/>
        </p:nvSpPr>
        <p:spPr>
          <a:xfrm>
            <a:off x="6616704" y="1729405"/>
            <a:ext cx="2173718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데이터 시각화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상관관계 조사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특성조합 실험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47" name="Google Shape;147;p28">
            <a:extLst>
              <a:ext uri="{FF2B5EF4-FFF2-40B4-BE49-F238E27FC236}">
                <a16:creationId xmlns:a16="http://schemas.microsoft.com/office/drawing/2014/main" id="{BD9C4DBE-013B-45CB-B54F-BFDF5AF31C13}"/>
              </a:ext>
            </a:extLst>
          </p:cNvPr>
          <p:cNvSpPr txBox="1"/>
          <p:nvPr/>
        </p:nvSpPr>
        <p:spPr>
          <a:xfrm>
            <a:off x="1648982" y="3501055"/>
            <a:ext cx="2173718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데이터 정제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(</a:t>
            </a:r>
            <a:r>
              <a:rPr lang="ko-KR" altLang="en-US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결측치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처리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)</a:t>
            </a:r>
            <a:endParaRPr lang="en-US" altLang="ko-KR" sz="3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lvl="2" indent="-228600"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텍스트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,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범주형 특성 다루기</a:t>
            </a:r>
            <a:endParaRPr lang="en-US" altLang="ko-KR" sz="3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lvl="2" indent="-228600"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특성 스케일링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48" name="Google Shape;147;p28">
            <a:extLst>
              <a:ext uri="{FF2B5EF4-FFF2-40B4-BE49-F238E27FC236}">
                <a16:creationId xmlns:a16="http://schemas.microsoft.com/office/drawing/2014/main" id="{5E7566AA-C165-4207-921D-26BFCD98C3E5}"/>
              </a:ext>
            </a:extLst>
          </p:cNvPr>
          <p:cNvSpPr txBox="1"/>
          <p:nvPr/>
        </p:nvSpPr>
        <p:spPr>
          <a:xfrm>
            <a:off x="4132843" y="3501055"/>
            <a:ext cx="2173718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모델 선정하여 훈련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, </a:t>
            </a: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평가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교차검증을 사용하여 평가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49" name="Google Shape;147;p28">
            <a:extLst>
              <a:ext uri="{FF2B5EF4-FFF2-40B4-BE49-F238E27FC236}">
                <a16:creationId xmlns:a16="http://schemas.microsoft.com/office/drawing/2014/main" id="{1E61F619-872C-4697-843D-F0ADA2046A61}"/>
              </a:ext>
            </a:extLst>
          </p:cNvPr>
          <p:cNvSpPr txBox="1"/>
          <p:nvPr/>
        </p:nvSpPr>
        <p:spPr>
          <a:xfrm>
            <a:off x="6616704" y="3501055"/>
            <a:ext cx="2173718" cy="1031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그리드 탐색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,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랜덤탐색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, …</a:t>
            </a: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앙상블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최상의 모델 선정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오차 분석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최종 평가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r>
              <a:rPr 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" name="Google Shape;147;p28">
            <a:extLst>
              <a:ext uri="{FF2B5EF4-FFF2-40B4-BE49-F238E27FC236}">
                <a16:creationId xmlns:a16="http://schemas.microsoft.com/office/drawing/2014/main" id="{19F6047D-D237-4919-B24D-6F8E7F85FF0C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0" i="0" dirty="0">
                <a:solidFill>
                  <a:srgbClr val="000000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MNIST </a:t>
            </a:r>
            <a:r>
              <a:rPr lang="ko-KR" altLang="en-US" sz="1100" b="0" i="0" dirty="0">
                <a:solidFill>
                  <a:srgbClr val="000000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데이터 셋을 활용하여 </a:t>
            </a:r>
            <a:r>
              <a:rPr lang="ko-KR" altLang="en-US" sz="11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데이터를 분류하는 방법 설명</a:t>
            </a:r>
            <a:r>
              <a:rPr lang="en-US" altLang="ko-KR" sz="11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.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15" name="Google Shape;125;p27">
            <a:extLst>
              <a:ext uri="{FF2B5EF4-FFF2-40B4-BE49-F238E27FC236}">
                <a16:creationId xmlns:a16="http://schemas.microsoft.com/office/drawing/2014/main" id="{B2986896-4679-4BF9-B1B1-EEE2676235BB}"/>
              </a:ext>
            </a:extLst>
          </p:cNvPr>
          <p:cNvSpPr/>
          <p:nvPr/>
        </p:nvSpPr>
        <p:spPr>
          <a:xfrm>
            <a:off x="1648982" y="1332404"/>
            <a:ext cx="1722868" cy="1791796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45;p28">
            <a:extLst>
              <a:ext uri="{FF2B5EF4-FFF2-40B4-BE49-F238E27FC236}">
                <a16:creationId xmlns:a16="http://schemas.microsoft.com/office/drawing/2014/main" id="{9BDE748A-ACFD-4CE9-B05D-6ABB95F36D8C}"/>
              </a:ext>
            </a:extLst>
          </p:cNvPr>
          <p:cNvSpPr txBox="1"/>
          <p:nvPr/>
        </p:nvSpPr>
        <p:spPr>
          <a:xfrm>
            <a:off x="1648982" y="1332404"/>
            <a:ext cx="172286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이진 분류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" name="Google Shape;147;p28">
            <a:extLst>
              <a:ext uri="{FF2B5EF4-FFF2-40B4-BE49-F238E27FC236}">
                <a16:creationId xmlns:a16="http://schemas.microsoft.com/office/drawing/2014/main" id="{E442D9C3-8FED-4EA7-8F2A-0F68FBE75A67}"/>
              </a:ext>
            </a:extLst>
          </p:cNvPr>
          <p:cNvSpPr txBox="1"/>
          <p:nvPr/>
        </p:nvSpPr>
        <p:spPr>
          <a:xfrm>
            <a:off x="1648982" y="1729405"/>
            <a:ext cx="1722868" cy="1031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두 개의 클래스로 구별할 수 있는 분류 시스템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로지스틱 회귀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,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서포트 </a:t>
            </a:r>
            <a:r>
              <a:rPr lang="ko-KR" altLang="en-US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벡터머신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30" name="Google Shape;125;p27">
            <a:extLst>
              <a:ext uri="{FF2B5EF4-FFF2-40B4-BE49-F238E27FC236}">
                <a16:creationId xmlns:a16="http://schemas.microsoft.com/office/drawing/2014/main" id="{DFBCA5DA-CDED-4088-ACF1-14942C67BAE4}"/>
              </a:ext>
            </a:extLst>
          </p:cNvPr>
          <p:cNvSpPr/>
          <p:nvPr/>
        </p:nvSpPr>
        <p:spPr>
          <a:xfrm>
            <a:off x="3433332" y="1332404"/>
            <a:ext cx="1722868" cy="1791796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145;p28">
            <a:extLst>
              <a:ext uri="{FF2B5EF4-FFF2-40B4-BE49-F238E27FC236}">
                <a16:creationId xmlns:a16="http://schemas.microsoft.com/office/drawing/2014/main" id="{20B40478-48EB-4DB0-9036-9A86DF696B46}"/>
              </a:ext>
            </a:extLst>
          </p:cNvPr>
          <p:cNvSpPr txBox="1"/>
          <p:nvPr/>
        </p:nvSpPr>
        <p:spPr>
          <a:xfrm>
            <a:off x="3433332" y="1332404"/>
            <a:ext cx="172286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다중 분류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2" name="Google Shape;147;p28">
            <a:extLst>
              <a:ext uri="{FF2B5EF4-FFF2-40B4-BE49-F238E27FC236}">
                <a16:creationId xmlns:a16="http://schemas.microsoft.com/office/drawing/2014/main" id="{A2BFAFBD-8B77-4C24-ABC3-4992B54268F8}"/>
              </a:ext>
            </a:extLst>
          </p:cNvPr>
          <p:cNvSpPr txBox="1"/>
          <p:nvPr/>
        </p:nvSpPr>
        <p:spPr>
          <a:xfrm>
            <a:off x="3433332" y="1729405"/>
            <a:ext cx="1722868" cy="1538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둘 이상의 클래스를 구별할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수 있는 분류 시스템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SGD, </a:t>
            </a: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랜덤 포레스트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, </a:t>
            </a:r>
            <a:r>
              <a:rPr lang="ko-KR" altLang="en-US" sz="1100" i="0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나이브</a:t>
            </a: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ko-KR" altLang="en-US" sz="1100" i="0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베이즈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en-US" altLang="ko-KR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OvR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/ </a:t>
            </a:r>
            <a:r>
              <a:rPr lang="en-US" altLang="ko-KR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OvA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en-US" altLang="ko-KR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OvO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33" name="Google Shape;125;p27">
            <a:extLst>
              <a:ext uri="{FF2B5EF4-FFF2-40B4-BE49-F238E27FC236}">
                <a16:creationId xmlns:a16="http://schemas.microsoft.com/office/drawing/2014/main" id="{CCCE1BF7-9150-4C90-98BD-167B29B84CF2}"/>
              </a:ext>
            </a:extLst>
          </p:cNvPr>
          <p:cNvSpPr/>
          <p:nvPr/>
        </p:nvSpPr>
        <p:spPr>
          <a:xfrm>
            <a:off x="5217682" y="1332404"/>
            <a:ext cx="1722868" cy="1791796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145;p28">
            <a:extLst>
              <a:ext uri="{FF2B5EF4-FFF2-40B4-BE49-F238E27FC236}">
                <a16:creationId xmlns:a16="http://schemas.microsoft.com/office/drawing/2014/main" id="{D263FDB2-A62F-44CC-9050-5AD9CDB34BC3}"/>
              </a:ext>
            </a:extLst>
          </p:cNvPr>
          <p:cNvSpPr txBox="1"/>
          <p:nvPr/>
        </p:nvSpPr>
        <p:spPr>
          <a:xfrm>
            <a:off x="5217682" y="1332404"/>
            <a:ext cx="172286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다중 레이블 분류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5" name="Google Shape;147;p28">
            <a:extLst>
              <a:ext uri="{FF2B5EF4-FFF2-40B4-BE49-F238E27FC236}">
                <a16:creationId xmlns:a16="http://schemas.microsoft.com/office/drawing/2014/main" id="{3DB506F8-38DD-4D5F-A164-E476F8B95CFD}"/>
              </a:ext>
            </a:extLst>
          </p:cNvPr>
          <p:cNvSpPr txBox="1"/>
          <p:nvPr/>
        </p:nvSpPr>
        <p:spPr>
          <a:xfrm>
            <a:off x="5217682" y="1729405"/>
            <a:ext cx="1722868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여러 개의 이진 꼬리표를 출력하는 분류 시스템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36" name="Google Shape;125;p27">
            <a:extLst>
              <a:ext uri="{FF2B5EF4-FFF2-40B4-BE49-F238E27FC236}">
                <a16:creationId xmlns:a16="http://schemas.microsoft.com/office/drawing/2014/main" id="{A0EB225A-576E-42A4-88F9-63F1DC74A22F}"/>
              </a:ext>
            </a:extLst>
          </p:cNvPr>
          <p:cNvSpPr/>
          <p:nvPr/>
        </p:nvSpPr>
        <p:spPr>
          <a:xfrm>
            <a:off x="7002032" y="1332404"/>
            <a:ext cx="1722868" cy="1791796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145;p28">
            <a:extLst>
              <a:ext uri="{FF2B5EF4-FFF2-40B4-BE49-F238E27FC236}">
                <a16:creationId xmlns:a16="http://schemas.microsoft.com/office/drawing/2014/main" id="{12B96693-E17A-4EE8-9E4A-7B7AAE5632AE}"/>
              </a:ext>
            </a:extLst>
          </p:cNvPr>
          <p:cNvSpPr txBox="1"/>
          <p:nvPr/>
        </p:nvSpPr>
        <p:spPr>
          <a:xfrm>
            <a:off x="7002032" y="1332404"/>
            <a:ext cx="172286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다중 출력 분류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8" name="Google Shape;147;p28">
            <a:extLst>
              <a:ext uri="{FF2B5EF4-FFF2-40B4-BE49-F238E27FC236}">
                <a16:creationId xmlns:a16="http://schemas.microsoft.com/office/drawing/2014/main" id="{65BFEF31-DA05-4CAA-B171-C97756471D52}"/>
              </a:ext>
            </a:extLst>
          </p:cNvPr>
          <p:cNvSpPr txBox="1"/>
          <p:nvPr/>
        </p:nvSpPr>
        <p:spPr>
          <a:xfrm>
            <a:off x="7002032" y="1729405"/>
            <a:ext cx="1722868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다중 레이블 분류에서 한 레이블이 다중 클래스가 될 수 있도록 일반화한 분류 시스템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39" name="Google Shape;125;p27">
            <a:extLst>
              <a:ext uri="{FF2B5EF4-FFF2-40B4-BE49-F238E27FC236}">
                <a16:creationId xmlns:a16="http://schemas.microsoft.com/office/drawing/2014/main" id="{3AFB3018-9681-4B75-ACE6-5634EAA4893F}"/>
              </a:ext>
            </a:extLst>
          </p:cNvPr>
          <p:cNvSpPr/>
          <p:nvPr/>
        </p:nvSpPr>
        <p:spPr>
          <a:xfrm>
            <a:off x="1648982" y="3308865"/>
            <a:ext cx="3507218" cy="1665757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125;p27">
            <a:extLst>
              <a:ext uri="{FF2B5EF4-FFF2-40B4-BE49-F238E27FC236}">
                <a16:creationId xmlns:a16="http://schemas.microsoft.com/office/drawing/2014/main" id="{22FA1EF9-9A8D-4956-9F6E-70B4DA2D912D}"/>
              </a:ext>
            </a:extLst>
          </p:cNvPr>
          <p:cNvSpPr/>
          <p:nvPr/>
        </p:nvSpPr>
        <p:spPr>
          <a:xfrm>
            <a:off x="5217682" y="3308865"/>
            <a:ext cx="3507218" cy="1665757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145;p28">
            <a:extLst>
              <a:ext uri="{FF2B5EF4-FFF2-40B4-BE49-F238E27FC236}">
                <a16:creationId xmlns:a16="http://schemas.microsoft.com/office/drawing/2014/main" id="{E4B5726C-C84A-4F36-9022-A2D43E12E9A7}"/>
              </a:ext>
            </a:extLst>
          </p:cNvPr>
          <p:cNvSpPr txBox="1"/>
          <p:nvPr/>
        </p:nvSpPr>
        <p:spPr>
          <a:xfrm>
            <a:off x="1648982" y="3322700"/>
            <a:ext cx="350721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성능 측정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2" name="Google Shape;145;p28">
            <a:extLst>
              <a:ext uri="{FF2B5EF4-FFF2-40B4-BE49-F238E27FC236}">
                <a16:creationId xmlns:a16="http://schemas.microsoft.com/office/drawing/2014/main" id="{28A81BC1-9558-4602-9661-EA52F2CBAC72}"/>
              </a:ext>
            </a:extLst>
          </p:cNvPr>
          <p:cNvSpPr txBox="1"/>
          <p:nvPr/>
        </p:nvSpPr>
        <p:spPr>
          <a:xfrm>
            <a:off x="5217682" y="3322700"/>
            <a:ext cx="3507218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에러 분석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3" name="Google Shape;147;p28">
            <a:extLst>
              <a:ext uri="{FF2B5EF4-FFF2-40B4-BE49-F238E27FC236}">
                <a16:creationId xmlns:a16="http://schemas.microsoft.com/office/drawing/2014/main" id="{114C4C5D-D02B-413F-97E4-D275AB5F8030}"/>
              </a:ext>
            </a:extLst>
          </p:cNvPr>
          <p:cNvSpPr txBox="1"/>
          <p:nvPr/>
        </p:nvSpPr>
        <p:spPr>
          <a:xfrm>
            <a:off x="1648982" y="3719701"/>
            <a:ext cx="1722868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성능지표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(accuracy)</a:t>
            </a: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오차행렬</a:t>
            </a:r>
            <a:endParaRPr lang="en-US" altLang="ko-KR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정밀도와 </a:t>
            </a:r>
            <a:r>
              <a:rPr lang="ko-KR" altLang="en-US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재현율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264B"/>
              </a:buClr>
              <a:buFont typeface="Wingdings" panose="05000000000000000000" pitchFamily="2" charset="2"/>
              <a:buChar char="§"/>
            </a:pP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ROC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곡선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A7074F0-DEC4-4761-B1AB-3075D1C3C2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6" t="1353" r="12647" b="5717"/>
          <a:stretch/>
        </p:blipFill>
        <p:spPr>
          <a:xfrm>
            <a:off x="5686839" y="3719701"/>
            <a:ext cx="1166904" cy="11761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5E8123-0A00-443B-9B80-CC46B86081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12" t="151" r="3284" b="4340"/>
          <a:stretch/>
        </p:blipFill>
        <p:spPr>
          <a:xfrm>
            <a:off x="7089923" y="3719701"/>
            <a:ext cx="1166904" cy="117614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Google Shape;141;p28">
            <a:extLst>
              <a:ext uri="{FF2B5EF4-FFF2-40B4-BE49-F238E27FC236}">
                <a16:creationId xmlns:a16="http://schemas.microsoft.com/office/drawing/2014/main" id="{7995722C-190F-4627-8B79-573878231C09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r>
              <a:rPr 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" name="Google Shape;142;p28">
            <a:extLst>
              <a:ext uri="{FF2B5EF4-FFF2-40B4-BE49-F238E27FC236}">
                <a16:creationId xmlns:a16="http://schemas.microsoft.com/office/drawing/2014/main" id="{96B0B1F4-DFD2-4F92-9B42-AFF76CF15065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0" name="Google Shape;143;p28">
            <a:extLst>
              <a:ext uri="{FF2B5EF4-FFF2-40B4-BE49-F238E27FC236}">
                <a16:creationId xmlns:a16="http://schemas.microsoft.com/office/drawing/2014/main" id="{7D6704F1-DB22-47BE-A92E-946C54BC2F95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" name="Google Shape;147;p28">
            <a:extLst>
              <a:ext uri="{FF2B5EF4-FFF2-40B4-BE49-F238E27FC236}">
                <a16:creationId xmlns:a16="http://schemas.microsoft.com/office/drawing/2014/main" id="{FE9EA27F-79CB-4D78-A3A3-1D5978ED91E4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데이터 </a:t>
            </a:r>
            <a:r>
              <a:rPr lang="ko-KR" altLang="en-US" sz="1100" b="1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전처리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- 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텍스트와 범주형 특성 다루기</a:t>
            </a:r>
            <a:endParaRPr sz="11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22C1B8-FE13-4086-9CF6-13FBCDBFB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6474" y="1561883"/>
            <a:ext cx="3044170" cy="2417242"/>
          </a:xfrm>
          <a:prstGeom prst="rect">
            <a:avLst/>
          </a:prstGeom>
        </p:spPr>
      </p:pic>
      <p:sp>
        <p:nvSpPr>
          <p:cNvPr id="26" name="Google Shape;147;p28">
            <a:extLst>
              <a:ext uri="{FF2B5EF4-FFF2-40B4-BE49-F238E27FC236}">
                <a16:creationId xmlns:a16="http://schemas.microsoft.com/office/drawing/2014/main" id="{0010DB17-2E50-4E1A-84BA-38F4963C8BB8}"/>
              </a:ext>
            </a:extLst>
          </p:cNvPr>
          <p:cNvSpPr txBox="1"/>
          <p:nvPr/>
        </p:nvSpPr>
        <p:spPr>
          <a:xfrm>
            <a:off x="1558857" y="1119784"/>
            <a:ext cx="2856367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“</a:t>
            </a:r>
            <a:r>
              <a:rPr lang="en-US" sz="1100" i="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Ocean_procimity</a:t>
            </a:r>
            <a:r>
              <a:rPr lang="en-US" sz="11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” feature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: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범주형 특성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2C31349-1790-4794-AB11-EC78C80B89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2051" y="1606422"/>
            <a:ext cx="3689350" cy="2755953"/>
          </a:xfrm>
          <a:prstGeom prst="rect">
            <a:avLst/>
          </a:prstGeom>
        </p:spPr>
      </p:pic>
      <p:sp>
        <p:nvSpPr>
          <p:cNvPr id="28" name="Google Shape;147;p28">
            <a:extLst>
              <a:ext uri="{FF2B5EF4-FFF2-40B4-BE49-F238E27FC236}">
                <a16:creationId xmlns:a16="http://schemas.microsoft.com/office/drawing/2014/main" id="{F3B6DC11-8E59-4A71-8965-D2E5F74AE0BE}"/>
              </a:ext>
            </a:extLst>
          </p:cNvPr>
          <p:cNvSpPr txBox="1"/>
          <p:nvPr/>
        </p:nvSpPr>
        <p:spPr>
          <a:xfrm>
            <a:off x="4972051" y="1115485"/>
            <a:ext cx="4120426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OrdinalEncoder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클래스로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각 카테고리를 텍스트에서 숫자로 변환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Google Shape;141;p28">
            <a:extLst>
              <a:ext uri="{FF2B5EF4-FFF2-40B4-BE49-F238E27FC236}">
                <a16:creationId xmlns:a16="http://schemas.microsoft.com/office/drawing/2014/main" id="{7995722C-190F-4627-8B79-573878231C09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r>
              <a:rPr 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" name="Google Shape;142;p28">
            <a:extLst>
              <a:ext uri="{FF2B5EF4-FFF2-40B4-BE49-F238E27FC236}">
                <a16:creationId xmlns:a16="http://schemas.microsoft.com/office/drawing/2014/main" id="{96B0B1F4-DFD2-4F92-9B42-AFF76CF15065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0" name="Google Shape;143;p28">
            <a:extLst>
              <a:ext uri="{FF2B5EF4-FFF2-40B4-BE49-F238E27FC236}">
                <a16:creationId xmlns:a16="http://schemas.microsoft.com/office/drawing/2014/main" id="{7D6704F1-DB22-47BE-A92E-946C54BC2F95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8" name="Google Shape;147;p28">
            <a:extLst>
              <a:ext uri="{FF2B5EF4-FFF2-40B4-BE49-F238E27FC236}">
                <a16:creationId xmlns:a16="http://schemas.microsoft.com/office/drawing/2014/main" id="{F3B6DC11-8E59-4A71-8965-D2E5F74AE0BE}"/>
              </a:ext>
            </a:extLst>
          </p:cNvPr>
          <p:cNvSpPr txBox="1"/>
          <p:nvPr/>
        </p:nvSpPr>
        <p:spPr>
          <a:xfrm>
            <a:off x="1556462" y="1115485"/>
            <a:ext cx="4120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i="0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OneHotEncoder</a:t>
            </a: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로 카테고리별 이진 특성을 만들어 변환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879DF63-FCA4-4001-92B3-549D61C00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030" y="2341750"/>
            <a:ext cx="3489169" cy="91820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727B907-6967-4148-B2A2-6F399C0A03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6154" y="1573687"/>
            <a:ext cx="3066348" cy="2454328"/>
          </a:xfrm>
          <a:prstGeom prst="rect">
            <a:avLst/>
          </a:prstGeom>
        </p:spPr>
      </p:pic>
      <p:sp>
        <p:nvSpPr>
          <p:cNvPr id="14" name="Google Shape;147;p28">
            <a:extLst>
              <a:ext uri="{FF2B5EF4-FFF2-40B4-BE49-F238E27FC236}">
                <a16:creationId xmlns:a16="http://schemas.microsoft.com/office/drawing/2014/main" id="{D89990BD-DE96-4E8D-AC09-9EF3E9EEDEB5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데이터 </a:t>
            </a:r>
            <a:r>
              <a:rPr lang="ko-KR" altLang="en-US" sz="1100" b="1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전처리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- 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텍스트와 범주형 특성 다루기</a:t>
            </a:r>
            <a:endParaRPr sz="11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1838371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Google Shape;141;p28">
            <a:extLst>
              <a:ext uri="{FF2B5EF4-FFF2-40B4-BE49-F238E27FC236}">
                <a16:creationId xmlns:a16="http://schemas.microsoft.com/office/drawing/2014/main" id="{7995722C-190F-4627-8B79-573878231C09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r>
              <a:rPr 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" name="Google Shape;142;p28">
            <a:extLst>
              <a:ext uri="{FF2B5EF4-FFF2-40B4-BE49-F238E27FC236}">
                <a16:creationId xmlns:a16="http://schemas.microsoft.com/office/drawing/2014/main" id="{96B0B1F4-DFD2-4F92-9B42-AFF76CF15065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0" name="Google Shape;143;p28">
            <a:extLst>
              <a:ext uri="{FF2B5EF4-FFF2-40B4-BE49-F238E27FC236}">
                <a16:creationId xmlns:a16="http://schemas.microsoft.com/office/drawing/2014/main" id="{7D6704F1-DB22-47BE-A92E-946C54BC2F95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" name="Google Shape;125;p27">
            <a:extLst>
              <a:ext uri="{FF2B5EF4-FFF2-40B4-BE49-F238E27FC236}">
                <a16:creationId xmlns:a16="http://schemas.microsoft.com/office/drawing/2014/main" id="{F4C11571-6593-4EE4-B66C-A2FB49FF815D}"/>
              </a:ext>
            </a:extLst>
          </p:cNvPr>
          <p:cNvSpPr/>
          <p:nvPr/>
        </p:nvSpPr>
        <p:spPr>
          <a:xfrm>
            <a:off x="4279900" y="1656012"/>
            <a:ext cx="1685535" cy="48695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categorial</a:t>
            </a:r>
            <a:endParaRPr sz="1400" b="0" i="0" u="none" strike="noStrike" cap="none" dirty="0">
              <a:solidFill>
                <a:srgbClr val="FFFFFF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15" name="Google Shape;125;p27">
            <a:extLst>
              <a:ext uri="{FF2B5EF4-FFF2-40B4-BE49-F238E27FC236}">
                <a16:creationId xmlns:a16="http://schemas.microsoft.com/office/drawing/2014/main" id="{0F1BA290-7591-4883-9D98-9E4F2941D239}"/>
              </a:ext>
            </a:extLst>
          </p:cNvPr>
          <p:cNvSpPr/>
          <p:nvPr/>
        </p:nvSpPr>
        <p:spPr>
          <a:xfrm>
            <a:off x="3163052" y="2350611"/>
            <a:ext cx="1685535" cy="48695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sym typeface="Arial"/>
              </a:rPr>
              <a:t>nominal</a:t>
            </a:r>
            <a:endParaRPr sz="14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17" name="Google Shape;125;p27">
            <a:extLst>
              <a:ext uri="{FF2B5EF4-FFF2-40B4-BE49-F238E27FC236}">
                <a16:creationId xmlns:a16="http://schemas.microsoft.com/office/drawing/2014/main" id="{14F3595A-1391-4E07-A4A7-38052F5F32BD}"/>
              </a:ext>
            </a:extLst>
          </p:cNvPr>
          <p:cNvSpPr/>
          <p:nvPr/>
        </p:nvSpPr>
        <p:spPr>
          <a:xfrm>
            <a:off x="5446517" y="2350611"/>
            <a:ext cx="1685535" cy="48695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ordinal</a:t>
            </a:r>
            <a:endParaRPr sz="14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22" name="Google Shape;125;p27">
            <a:extLst>
              <a:ext uri="{FF2B5EF4-FFF2-40B4-BE49-F238E27FC236}">
                <a16:creationId xmlns:a16="http://schemas.microsoft.com/office/drawing/2014/main" id="{F7C8306B-58E1-412C-A074-CCE072E9509F}"/>
              </a:ext>
            </a:extLst>
          </p:cNvPr>
          <p:cNvSpPr/>
          <p:nvPr/>
        </p:nvSpPr>
        <p:spPr>
          <a:xfrm>
            <a:off x="3163051" y="2968575"/>
            <a:ext cx="1685535" cy="353913"/>
          </a:xfrm>
          <a:prstGeom prst="rect">
            <a:avLst/>
          </a:prstGeom>
          <a:solidFill>
            <a:srgbClr val="FFFFFF">
              <a:alpha val="9800"/>
            </a:srgbClr>
          </a:solidFill>
          <a:ln>
            <a:solidFill>
              <a:srgbClr val="19264B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sym typeface="Arial"/>
              </a:rPr>
              <a:t>cow</a:t>
            </a:r>
            <a:endParaRPr sz="14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23" name="Google Shape;125;p27">
            <a:extLst>
              <a:ext uri="{FF2B5EF4-FFF2-40B4-BE49-F238E27FC236}">
                <a16:creationId xmlns:a16="http://schemas.microsoft.com/office/drawing/2014/main" id="{219308D8-F23C-4AA0-9211-8AB87D993DAA}"/>
              </a:ext>
            </a:extLst>
          </p:cNvPr>
          <p:cNvSpPr/>
          <p:nvPr/>
        </p:nvSpPr>
        <p:spPr>
          <a:xfrm>
            <a:off x="3163051" y="3381638"/>
            <a:ext cx="1685535" cy="353913"/>
          </a:xfrm>
          <a:prstGeom prst="rect">
            <a:avLst/>
          </a:prstGeom>
          <a:solidFill>
            <a:srgbClr val="FFFFFF">
              <a:alpha val="9800"/>
            </a:srgbClr>
          </a:solidFill>
          <a:ln>
            <a:solidFill>
              <a:srgbClr val="19264B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sym typeface="Arial"/>
              </a:rPr>
              <a:t>dog</a:t>
            </a:r>
            <a:endParaRPr sz="14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24" name="Google Shape;125;p27">
            <a:extLst>
              <a:ext uri="{FF2B5EF4-FFF2-40B4-BE49-F238E27FC236}">
                <a16:creationId xmlns:a16="http://schemas.microsoft.com/office/drawing/2014/main" id="{BE1C07A2-14A0-4EA8-AEFC-1BA5FB3DDA32}"/>
              </a:ext>
            </a:extLst>
          </p:cNvPr>
          <p:cNvSpPr/>
          <p:nvPr/>
        </p:nvSpPr>
        <p:spPr>
          <a:xfrm>
            <a:off x="3163051" y="3796211"/>
            <a:ext cx="1685535" cy="353913"/>
          </a:xfrm>
          <a:prstGeom prst="rect">
            <a:avLst/>
          </a:prstGeom>
          <a:solidFill>
            <a:srgbClr val="FFFFFF">
              <a:alpha val="9800"/>
            </a:srgbClr>
          </a:solidFill>
          <a:ln>
            <a:solidFill>
              <a:srgbClr val="19264B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sym typeface="Arial"/>
              </a:rPr>
              <a:t>cat</a:t>
            </a:r>
            <a:endParaRPr sz="14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25" name="Google Shape;125;p27">
            <a:extLst>
              <a:ext uri="{FF2B5EF4-FFF2-40B4-BE49-F238E27FC236}">
                <a16:creationId xmlns:a16="http://schemas.microsoft.com/office/drawing/2014/main" id="{2686A36A-B99D-43B5-BB89-B747B95033DC}"/>
              </a:ext>
            </a:extLst>
          </p:cNvPr>
          <p:cNvSpPr/>
          <p:nvPr/>
        </p:nvSpPr>
        <p:spPr>
          <a:xfrm>
            <a:off x="5446517" y="2968575"/>
            <a:ext cx="1685535" cy="353913"/>
          </a:xfrm>
          <a:prstGeom prst="rect">
            <a:avLst/>
          </a:prstGeom>
          <a:solidFill>
            <a:srgbClr val="FFFFFF">
              <a:alpha val="9800"/>
            </a:srgbClr>
          </a:solidFill>
          <a:ln>
            <a:solidFill>
              <a:srgbClr val="19264B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sym typeface="Arial"/>
              </a:rPr>
              <a:t>excellent</a:t>
            </a:r>
            <a:endParaRPr sz="14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29" name="Google Shape;125;p27">
            <a:extLst>
              <a:ext uri="{FF2B5EF4-FFF2-40B4-BE49-F238E27FC236}">
                <a16:creationId xmlns:a16="http://schemas.microsoft.com/office/drawing/2014/main" id="{60E22451-563C-4F32-B953-994BE00041F2}"/>
              </a:ext>
            </a:extLst>
          </p:cNvPr>
          <p:cNvSpPr/>
          <p:nvPr/>
        </p:nvSpPr>
        <p:spPr>
          <a:xfrm>
            <a:off x="5446517" y="3381638"/>
            <a:ext cx="1685535" cy="353913"/>
          </a:xfrm>
          <a:prstGeom prst="rect">
            <a:avLst/>
          </a:prstGeom>
          <a:solidFill>
            <a:srgbClr val="FFFFFF">
              <a:alpha val="9800"/>
            </a:srgbClr>
          </a:solidFill>
          <a:ln>
            <a:solidFill>
              <a:srgbClr val="19264B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sym typeface="Arial"/>
              </a:rPr>
              <a:t>good</a:t>
            </a:r>
            <a:endParaRPr sz="14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30" name="Google Shape;125;p27">
            <a:extLst>
              <a:ext uri="{FF2B5EF4-FFF2-40B4-BE49-F238E27FC236}">
                <a16:creationId xmlns:a16="http://schemas.microsoft.com/office/drawing/2014/main" id="{35E7940E-E10B-4AF7-9B34-0000A215C89D}"/>
              </a:ext>
            </a:extLst>
          </p:cNvPr>
          <p:cNvSpPr/>
          <p:nvPr/>
        </p:nvSpPr>
        <p:spPr>
          <a:xfrm>
            <a:off x="5446517" y="3796211"/>
            <a:ext cx="1685535" cy="353913"/>
          </a:xfrm>
          <a:prstGeom prst="rect">
            <a:avLst/>
          </a:prstGeom>
          <a:solidFill>
            <a:srgbClr val="FFFFFF">
              <a:alpha val="9800"/>
            </a:srgbClr>
          </a:solidFill>
          <a:ln>
            <a:solidFill>
              <a:srgbClr val="19264B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sym typeface="Arial"/>
              </a:rPr>
              <a:t>bad</a:t>
            </a:r>
            <a:endParaRPr sz="1400" b="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sym typeface="Arial"/>
            </a:endParaRPr>
          </a:p>
        </p:txBody>
      </p:sp>
      <p:sp>
        <p:nvSpPr>
          <p:cNvPr id="31" name="Google Shape;147;p28">
            <a:extLst>
              <a:ext uri="{FF2B5EF4-FFF2-40B4-BE49-F238E27FC236}">
                <a16:creationId xmlns:a16="http://schemas.microsoft.com/office/drawing/2014/main" id="{69851AE9-50AA-4EE0-9737-9A82C8FC26F8}"/>
              </a:ext>
            </a:extLst>
          </p:cNvPr>
          <p:cNvSpPr txBox="1"/>
          <p:nvPr/>
        </p:nvSpPr>
        <p:spPr>
          <a:xfrm>
            <a:off x="1556462" y="1115485"/>
            <a:ext cx="4120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범주형 변수 분류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27" name="Google Shape;147;p28">
            <a:extLst>
              <a:ext uri="{FF2B5EF4-FFF2-40B4-BE49-F238E27FC236}">
                <a16:creationId xmlns:a16="http://schemas.microsoft.com/office/drawing/2014/main" id="{CB59403A-41B7-4D14-A7FB-EE7DB4594F11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데이터 </a:t>
            </a:r>
            <a:r>
              <a:rPr lang="ko-KR" altLang="en-US" sz="1100" b="1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전처리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- 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텍스트와 범주형 특성 다루기</a:t>
            </a:r>
            <a:endParaRPr sz="11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94921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Google Shape;141;p28">
            <a:extLst>
              <a:ext uri="{FF2B5EF4-FFF2-40B4-BE49-F238E27FC236}">
                <a16:creationId xmlns:a16="http://schemas.microsoft.com/office/drawing/2014/main" id="{7995722C-190F-4627-8B79-573878231C09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r>
              <a:rPr 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" name="Google Shape;142;p28">
            <a:extLst>
              <a:ext uri="{FF2B5EF4-FFF2-40B4-BE49-F238E27FC236}">
                <a16:creationId xmlns:a16="http://schemas.microsoft.com/office/drawing/2014/main" id="{96B0B1F4-DFD2-4F92-9B42-AFF76CF15065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</a:t>
            </a: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간단리뷰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0" name="Google Shape;143;p28">
            <a:extLst>
              <a:ext uri="{FF2B5EF4-FFF2-40B4-BE49-F238E27FC236}">
                <a16:creationId xmlns:a16="http://schemas.microsoft.com/office/drawing/2014/main" id="{7D6704F1-DB22-47BE-A92E-946C54BC2F95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주요 내용 소개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1" name="Google Shape;147;p28">
            <a:extLst>
              <a:ext uri="{FF2B5EF4-FFF2-40B4-BE49-F238E27FC236}">
                <a16:creationId xmlns:a16="http://schemas.microsoft.com/office/drawing/2014/main" id="{69851AE9-50AA-4EE0-9737-9A82C8FC26F8}"/>
              </a:ext>
            </a:extLst>
          </p:cNvPr>
          <p:cNvSpPr txBox="1"/>
          <p:nvPr/>
        </p:nvSpPr>
        <p:spPr>
          <a:xfrm>
            <a:off x="1556462" y="1115485"/>
            <a:ext cx="4120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범주형 변수 분류</a:t>
            </a:r>
            <a:endParaRPr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863E4A3D-894E-42C7-8851-755283A3C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750" y="1532897"/>
            <a:ext cx="2098483" cy="2881789"/>
          </a:xfrm>
          <a:prstGeom prst="rect">
            <a:avLst/>
          </a:prstGeom>
        </p:spPr>
      </p:pic>
      <p:sp>
        <p:nvSpPr>
          <p:cNvPr id="12" name="Google Shape;147;p28">
            <a:extLst>
              <a:ext uri="{FF2B5EF4-FFF2-40B4-BE49-F238E27FC236}">
                <a16:creationId xmlns:a16="http://schemas.microsoft.com/office/drawing/2014/main" id="{725647A1-56C0-4173-9815-1CFD998696FB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데이터 </a:t>
            </a:r>
            <a:r>
              <a:rPr lang="ko-KR" altLang="en-US" sz="1100" b="1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전처리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- </a:t>
            </a:r>
            <a:r>
              <a:rPr lang="ko-KR" altLang="en-US" sz="1100" b="1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텍스트와 범주형 특성 다루기</a:t>
            </a:r>
            <a:endParaRPr sz="1100" b="1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78104765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761</Words>
  <Application>Microsoft Office PowerPoint</Application>
  <PresentationFormat>화면 슬라이드 쇼(16:9)</PresentationFormat>
  <Paragraphs>163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NanumGothic ExtraBold</vt:lpstr>
      <vt:lpstr>Helvetica Neue</vt:lpstr>
      <vt:lpstr>나눔고딕OTF ExtraBold</vt:lpstr>
      <vt:lpstr>Wingdings</vt:lpstr>
      <vt:lpstr>Nanum Gothic</vt:lpstr>
      <vt:lpstr>Arial</vt:lpstr>
      <vt:lpstr>나눔고딕OTF</vt:lpstr>
      <vt:lpstr>Simple Light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youth_0619</dc:creator>
  <cp:lastModifiedBy>박도영</cp:lastModifiedBy>
  <cp:revision>1</cp:revision>
  <dcterms:modified xsi:type="dcterms:W3CDTF">2022-03-28T13:29:56Z</dcterms:modified>
</cp:coreProperties>
</file>